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24"/>
  </p:notesMasterIdLst>
  <p:handoutMasterIdLst>
    <p:handoutMasterId r:id="rId25"/>
  </p:handoutMasterIdLst>
  <p:sldIdLst>
    <p:sldId id="344" r:id="rId2"/>
    <p:sldId id="346" r:id="rId3"/>
    <p:sldId id="360" r:id="rId4"/>
    <p:sldId id="373" r:id="rId5"/>
    <p:sldId id="374" r:id="rId6"/>
    <p:sldId id="361" r:id="rId7"/>
    <p:sldId id="362" r:id="rId8"/>
    <p:sldId id="375" r:id="rId9"/>
    <p:sldId id="376" r:id="rId10"/>
    <p:sldId id="377" r:id="rId11"/>
    <p:sldId id="363" r:id="rId12"/>
    <p:sldId id="366" r:id="rId13"/>
    <p:sldId id="365" r:id="rId14"/>
    <p:sldId id="367" r:id="rId15"/>
    <p:sldId id="368" r:id="rId16"/>
    <p:sldId id="370" r:id="rId17"/>
    <p:sldId id="369" r:id="rId18"/>
    <p:sldId id="378" r:id="rId19"/>
    <p:sldId id="371" r:id="rId20"/>
    <p:sldId id="379" r:id="rId21"/>
    <p:sldId id="372" r:id="rId22"/>
    <p:sldId id="34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6:28.39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0 484 692 0,'0'0'271'0,"0"0"-175"15,0 0-6-15,0 0 31 0,0 0-37 16,0 0-38-16,0 0-14 16,0 0-13-16,0 2-10 15,0 20 6-15,10 9 21 16,-4 5-8-16,3-1-13 15,6-6-2-15,-8-8-4 16,1-11-7-16,11-7 0 16,5-3 2-16,28 0 0 15,52-36 18-15,59-35 6 16,54-23-13-16,26-24-8 16,5 0-5-16,-55 13-2 15,-68 31-7-15,-67 30-28 0,-58 31-65 16,-16 13-133-16,-63 5-353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12.61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0 733 327 0,'0'0'80'0,"0"0"-6"16,0 0 19-16,0 0-10 16,0 0-29-16,0 0-24 15,-8-3-10-15,69-3-6 16,42-7 13-16,66-4-3 15,42 1 14-15,45-4 9 16,46 4-22-16,37-3-10 0,50-3-5 16,23-3-2-1,22-3-7-15,15 0 3 0,0-1-1 16,-15 4-1-16,-18 6 3 16,-34 2-4-16,-12 1 1 15,6-6 1 1,-3 0-1-16,-19 2 0 0,-15-1-2 15,-30 1-3-15,-10 1 2 16,-3 0 2 0,5 0-1-16,-2 0 1 15,-13 0-1-15,-10 2 0 0,-19-2 4 16,-26 5-4-16,-28-3 0 16,-20 6 1-16,-22 3-1 15,-23 5 0-15,-28 1 5 16,-15 2-5-16,-13 0-1 15,6-4 1 1,7 2 0 0,16 0-3-16,2-4 2 0,15 0 1 15,-2-2-1-15,-14 1 1 0,-11 3 0 0,-28 1 1 16,-20 1-1-16,-16-4-1 16,-1 4 1-16,10-5 1 15,20 3-1-15,36-5 0 16,23 2 1-16,21 0-1 15,17 2 0-15,-7 2 0 16,-13 3 0-16,-24 0 5 16,-36 0-7-16,-25 0 3 0,-22-3-1 15,-9 3 4 1,5-2 2-16,13 2-2 0,13-4 5 16,16 4-7-16,-1 0-2 15,0 0 1-15,-21 0-1 16,-15 0 0-16,-16 0-1 15,-15 0 1-15,-6 0 0 16,0 0-1-16,0 0 0 16,0 0 0-16,0 0-5 15,-6 0-2-15,-57 0-16 16,-51 12-19-16,-45-1-210 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18.6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0 598 747 0,'0'0'171'0,"0"0"-141"15,0 0 1-15,0 0 27 16,0 0-8-16,0 0-10 16,0 0-16-16,74 0-17 15,-13-6 19-15,21-5 31 0,13 0-15 16,15-5 5-16,12-1-8 15,-8 3-9-15,-4 1-16 16,-30 5-1-16,-29 0 1 16,-23 4-7-16,-25 4-3 15,-3 0 1-15,0 0 1 16,0 0 1-16,0 0-6 16,-47 0 4-16,-17 0 12 15,-12 0-8-15,-9 0-5 16,24 0-1-16,3 0 0 15,8 0 3-15,20 0-2 16,15-5 1-16,15-1 11 16,0 2-5-16,0-5-11 15,37 1-3-15,26 0 3 0,27 2 3 16,13 3 0-16,-8 3-3 16,0 0 0-16,-13 0 1 15,-2 3-1-15,-19 16 0 16,-9 0-2-16,-15 3-1 15,-23 4-2-15,-14 1-2 16,0 3-6-16,-45 11 0 16,-50 6-31-16,-14-3-165 15,19-9-201-15</inkml:trace>
  <inkml:trace contextRef="#ctx0" brushRef="#br0" timeOffset="647">1745 257 424 0,'0'0'470'0,"0"0"-238"16,0 0-76-16,0 0-61 15,0 0-49-15,0 0-38 16,0 5-6-16,0 39-2 15,7 11 24-15,2 3-11 16,6 8-6-16,-9-2-2 16,7-4-1-16,-11-13-2 0,-2-20-2 15,0-16 0-15,0-8 1 16,0-3 8-16,0 0 20 16,0 0 15-16,0-22 5 15,0-17-1-15,0-12-40 16,-8-19 1-16,-8-15 8 15,-5-14-11-15,5 0-5 16,-5 16 4-16,-10 20-4 16,15 27 1-16,-5 20 0 15,7 11 0-15,14 5-2 16,0 0-8-16,0 30-9 16,40 16 8-16,53 15 9 15,9 3 3-15,2-8-2 0,-6 3-1 16,-4-9 0-1,-8-10-4-15,-10 0 1 0,-12-16-1 16,-12-5 0-16,-9-11 3 16,-12-8-2-16,-7 0 4 15,3 0-1-15,-6-11 13 16,1-16-2-16,-18-9 0 16,-4-10 3-16,0-10-5 15,-4-15-4-15,-47-1 3 16,-5 9-7-16,4 14 0 15,22 21 1-15,14 20-2 16,4 8-2-16,9 0-24 0,-8 19-42 16,11 31-33-1,-5 16 10-15,5 9-110 0,0-7-161 16,0-13-430-16</inkml:trace>
  <inkml:trace contextRef="#ctx0" brushRef="#br0" timeOffset="2661">2760 463 496 0,'0'0'227'0,"0"0"-88"16,0 0-10-16,0 0-23 16,0 0-19-16,0 0-16 15,251-118-10-15,-230 102-6 16,-15-2-9-16,-6 2-4 0,0 0-11 15,-9 2-15-15,-33 3-11 16,5 6-5-16,0 2 0 16,9 3 0-16,3 0-5 15,-9 0-7-15,10 23 12 16,3 9 2-16,13 7-1 16,8 1 0-16,0 2 0 15,0-6 1-15,39-6 0 16,19-11-2-16,9-8 0 15,12-6 1-15,4-5 1 16,-4 0 4-16,-11 0 0 16,1-21-3-16,-13-6 3 0,-1-7-2 15,0-4 3-15,1-4 2 16,-17 1-4-16,-3 7 1 16,-8 13-5-16,-12 7 3 15,-8 9-4-15,5 3 0 16,-5 2-4-16,8 0 1 15,0 0-3-15,5 5 1 16,0 11-4-16,-5 1 1 16,-1-9 5-16,-3 0-10 15,-7-5 6-15,0-3 4 16,-5 0 3-16,0 0 6 16,0 0 0-16,0 0 6 15,0 0-9-15,-5 0 3 0,-27 0-6 16,8 0-4-1,-13-3-7-15,3 3-1 0,3 0 5 16,1 0-5-16,1 11 6 16,11 14 2-16,12 2 2 15,6-2-4-15,0 3-26 16,32-7 12-16,26-9 12 16,8-4 7-16,2-8 0 15,2 0 2-15,-15-5 2 16,-7-15 5-16,-17 1-3 15,-18 3-2-15,-13-1 12 16,0 0 3-16,0-2 19 16,-34 8-13-16,-6 0-7 15,-2 11-1-15,5 0-11 0,16 0-1 16,0 11-3-16,21 27-1 16,0 15 3-16,0 13 3 15,42 14-4-15,16 19 1 16,3 8 4-16,13 19-7 15,-2 15 13-15,2-1-13 16,-10-3 10-16,-12-7-9 16,-15-23-1-16,-21-19 0 15,-16-25-1-15,0-24 1 16,0-17-8-16,-29-12 8 16,-16-10 2-16,-19 0 7 15,-10-4 1-15,-2-36-6 16,2-11-1-16,7-24-3 0,12-19-3 15,37-18-13-15,18-18 8 16,0-7-4-16,52-7 3 16,30 5-1-16,19 7 8 15,10 17-1-15,1 13 3 16,4 16 0-16,-6 18 0 16,-12 18 0-16,-13 21 3 15,-11 17-3-15,-16 12-5 16,-18 0 5-16,-3 0-4 15,-10 3-1-15,-12 7 4 16,1-4 0-16,-8 3-3 16,-1-1 2-16,-7 0 0 0,0-3-3 15,0-2 0-15,0 2-11 16,0 1 3-16,-7 3 13 16,-30-1 9-16,5-3-5 15,-11 1 10-15,6-6-8 16,16 2-6-16,0 1 0 15,11 3-1-15,-6-1-1 16,-2 9 1-16,4 3-9 16,-2 10 8-16,6 1 2 15,10 4 0-15,0-7 0 16,10-2-16-16,33-8 0 16,2-6 10-16,-1-6 5 15,-14-3 1-15,4 0 6 0,-10 0-1 16,-9-17 0-1,-3 0 1-15,-8-2-3 0,-4-3 2 16,0 3 0-16,0 0-1 16,0 5 1-16,0 7 1 15,0 7-2-15,0 0-4 16,0 0-3-16,11 0-8 16,13 0-4-16,20 12 12 15,15 8 3-15,7-6 1 16,1-8 0-16,4-6 1 15,-10 0 1-15,-9 0-2 16,-9 0 1-16,-12-15 2 16,-10-6 3-16,-12-10 1 15,-9-5-2-15,0-7 6 0,0-4 1 16,0-8 0-16,0-3 0 16,-16 11-5-16,-5 11 5 15,5 17-6-15,2 13 16 16,4 6-14-16,4 0-9 15,1 0-8-15,0 6-5 16,5 32 5-16,0 21 8 16,0 12 4-16,32 0-2 15,20 1-1-15,12-11-1 16,-3-10-11-16,-3-11-11 16,-13-13-20-16,-8-10-27 15,-3-6 5-15,-18-7 3 16,-2-1-15-16,-14-3-12 0,0 0 40 15,0-3 42-15,-27-21-9 16,-18-7 6-16,-14-9 8 16,-1-2 1-16,10 4 13 15,7 8 20-15,19 10-6 16,12 11 1-16,9 7-14 16,3-1-12-16,0 3-2 15,3 0-9-15,55 0 8 16,27 0 1-16,13 0 4 15,28 0 0-15,14-13 0 16,-18-1 8-16,-27 0 8 16,-43 3 3-16,-28 8 11 0,-24 3 8 15,0 0-4-15,0 0-8 16,0 0-2-16,0 0-15 16,-10 0-3-16,10 3-10 15,0 16-9-15,0 6 9 16,0 8 10-16,0-2-5 15,0 2-2-15,0-3-1 16,16-3-2-16,12 0 1 16,-9-5-3-16,2-2-1 15,0 0-44-15,1-7-40 16,-1-5-67-16,-6-2-46 16,-6-6-73-16,-3 0-143 15</inkml:trace>
  <inkml:trace contextRef="#ctx0" brushRef="#br0" timeOffset="2988">6396 111 318 0,'0'0'184'0,"0"0"14"16,0 0-72-16,0 0-27 16,0 0-38-16,0 0-12 15,-231-93-30-15,231 93-19 16,0 8-4-16,0 14 4 15,0 0 6-15,11-6-3 16,10 1 5-16,10-6-2 0,-4-5-5 16,-11-4 0-16,8-2 19 15,4 0 31-15,-4 0 17 16,10-5-4-16,-25-11-14 16,-9-4-6-16,0 6-13 15,0 1-20-15,-21 4-11 16,-22 6-17-16,-4 3-7 15,2 0-5-15,18 36-102 16,17 14-62-16,10 7-152 16</inkml:trace>
  <inkml:trace contextRef="#ctx0" brushRef="#br0" timeOffset="3773">6839 419 306 0,'0'0'466'0,"0"0"-298"16,0 0-10-16,0 0-28 15,0 0-44-15,0 0-32 16,-24-74-19-16,6 74-19 16,-13 0-12-16,6 0-4 15,-9 5-2-15,5 23-1 16,7 8 1-16,18 2 2 15,4 4 1-15,0-4 0 16,0-8 1-16,16-5 2 0,23-8-3 16,4-12 0-16,4-5 3 15,-5 0 2-15,1 0 3 16,-6-5 0-16,-16-18 3 16,0-4 3-16,-18-6 12 15,-3-3 10-15,0 1-14 16,-21-7-8-16,-30 3-2 15,-12 7-5-15,7 6-3 16,12 13-4-16,7 13-1 16,16 0-1-16,2 0-8 15,2 22 3-15,13 17 6 16,4 5 3-16,0 3-3 16,4-3 2-16,44-8-2 15,10-7 0-15,-2-3 0 0,8-7 0 16,-1-9 1-16,5-4 3 15,-7-6-4-15,-3 0 1 16,-9 0 0-16,-13-2 1 16,-4-18 5-16,-3-2-2 15,0-9 2-15,-15 1-2 16,-4 3-1-16,3 5 0 16,-13 8-1-16,2 12-1 15,-2 2-2-15,6 0-1 16,0 0-9-16,-3 0-2 15,19 13 2-15,0 12 10 16,7-3 1-16,5-6-1 0,-10 3 1 16,13-7 0-1,-3-4 1-15,-10-5 0 0,3-3 0 16,-8 0-1-16,2 0 3 16,7 0 0-16,-4-14 6 15,10-6-8-15,-4 1-1 16,-1-2 3-16,-11 6-4 15,0 5 0-15,-9 1 0 16,1 9-1-16,4 0-5 16,4 0-8-16,8 25-1 15,9 11-50-15,9 0-80 16,15-1-120-16,-3-9-310 16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1.7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51 31 172 0,'0'0'509'15,"0"0"-338"-15,0 0 10 16,0 0-62-16,0 0-65 16,0 0 26-16,0 0-34 15,5-31-9-15,-5 31-5 16,0 0-20-16,0 0-2 16,0 0-10-16,0 0-6 0,0 17 4 15,0 14 4-15,-11 7 8 16,-5 0-3-16,6 1-7 15,-1 5 5-15,4-6-5 16,7-2 2-16,0-6 1 16,0-5-3-16,0-3 0 15,0-2-5-15,0-7 5 16,0 1-27-16,0-1-124 16,0-7-132-16,0-3-203 15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1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22 422 0,'0'0'280'0,"0"0"-96"15,0 0-53-15,0 0-35 16,0 0-16-16,0 0-45 0,0-22-5 16,0 22-29-16,0 0-1 15,0 11 0-15,0 17 14 16,5 5 7-16,2 5-8 15,-4 1-2-15,10 5 6 16,-4-8-17-16,3-4 4 16,2 2 0-16,-4-9-1 15,3-1 3-15,1-8-6 16,-7-5-11-16,8-3-39 16,0-2-84-16,1 0-103 15,-1-6-175-15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4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13 343 0,'0'0'302'0,"0"0"-109"0,0 0-68 15,0 0-26-15,0 0-27 16,0 0-26-16,11-13-19 16,-11 13-18-16,0 0-4 15,4 0-5-15,8 11 0 16,3 14 16-16,-6 2-9 16,9 1 3-16,-2 2 2 0,-6 2-11 15,-5 2 7-15,1-7-8 16,-6 1 4-16,3-6 0 15,-3-3-4-15,0 2-8 16,13-9-62-16,-5 0-186 16,5-8-149-16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9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153 21 552 0,'0'0'288'15,"0"0"-154"-15,0 0-53 16,0 0 29-16,0 0-55 15,0 0-34-15,-27-25-21 16,12 25-17-16,-10 19 17 16,-3 9 6-16,7 2-1 15,7 6-5-15,7 3 1 16,7 1-1-16,0 0 3 0,0-10-3 16,7-3 3-1,22-5-3-15,8-6 0 0,6-8 9 16,2-5-8-16,10-3 1 15,-8 0 9-15,-1-3-7 16,-4-13 7-16,-11 0-5 16,-4-6-1-16,-17-3 35 15,2-3 2-15,-12-2-16 16,0-6-4-16,0 4-9 16,0 4 2-16,-22 8-11 15,-15 10-2-15,8 5-4 16,-15-1-13-16,-7 6 15 0,-2 0-5 15,-5 0-12 1,7 25-112-16,-1-1-162 0,2 3-304 16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5.8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8 570 0,'0'0'210'16,"0"0"-68"-16,0 0-7 16,0 0-25-16,0 0-46 15,0 0-7-15,0 0-23 16,16-8-17-16,-16 8 6 0,3 0-20 16,2 2 0-1,2 20 4-15,-1 5 30 0,-3 1-13 16,12 3-20-16,4-4 0 15,-4 1 2-15,7-4-4 16,-7-5-2-16,-1 1 0 16,8-2 0-16,-7-3-22 15,-5-1-71-15,4-3-142 16,2-3-208-16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1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0 643 0,'0'0'208'0,"0"0"-102"16,0 0 3-16,0 0 7 15,0 0-46-15,0 0-25 16,0-3-16-16,0 3-24 16,0 14 8-16,0 10 15 15,0 4-17-15,0 3 12 16,0-2-21-16,0 5 3 16,3-4-5-16,2-2 5 0,5-3-2 15,-4-5-3-15,7-2-20 16,2-7-59-16,-1-3-130 15,2-2-119-15,15-4-451 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5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54 462 0,'0'0'271'0,"0"0"-139"16,0 0-28-16,0 0 22 15,0 0-61-15,0 0-37 16,0-8-28-16,0 8-5 16,0 14 3-16,0 14 2 15,0 5 4-15,0-6 5 16,0-2-6-16,0-5-2 15,22-4 0-15,20-6 0 16,10-6 15-16,9-4-13 16,3 0 3-16,-3 0 11 15,-11 0 2-15,-13-12 11 16,-13-4 0-16,-6-3 3 16,-15-3 21-16,-3-7-27 15,0-6-17-15,0 5 13 0,-30 5-18 16,-17 9 1-16,-1 5-6 15,-13 6-12-15,-4 5 8 16,-7 0-4-16,9 0 6 16,10 2-2-16,16 23-65 15,27 5-112-15,10 10-118 16,0-3-345-16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8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 72 744 0,'0'0'175'0,"0"0"-9"15,0 0-11-15,0 0-56 16,0 0-21-16,0 0-28 15,-13-72 6-15,13 72-24 16,-3 0-10-16,3 0-3 16,0 0-16-16,0 8-6 15,0 22 6-15,0 9 3 0,0 5 6 16,0 0-12 0,0-3 0-16,3-2 2 0,4-9-2 15,-7-5-2-15,0-1-57 16,0 1-105-1,0-6-165-15,0-2-577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8.6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38 387 0,'0'0'258'0,"0"0"-79"16,0 0-14-16,0 0-19 15,0 0-27-15,0 0-23 16,3-35-31-16,4 32 0 15,-7 3-32-15,0 0-23 0,0 0 7 16,0 0-17-16,0 3-6 16,0 22 6-16,0 7 2 15,11 7 10-15,-1 0-12 16,-1-1 0-16,4 0 2 16,-5-2-2-16,8 1-10 15,5-11-35-15,0-1-58 16,16-14-57-16,6-8-119 15,3-3-91-15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19.46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445 579 327 0,'0'0'54'16,"0"0"-28"-16,0 0 19 16,0 0 14-16,0 0-12 15,0 0-13-15,-174 20-11 16,174-17-8-16,0-1-6 15,0 4-7-15,0 3 0 16,53 6 3-16,84 1 16 16,86-7 12-16,98-6 52 15,107-3-42-15,73-3-10 16,49-22-17-16,15 1-6 16,-33-4-7-16,-35 4 3 0,-40 6 4 15,-52 2 7-15,-32 5 5 16,-12 3-2-16,-16 3-8 15,-15 5-7-15,-12 0-2 16,-33 0 2-16,-47 0-4 16,-43-3 1-16,-63-2-1 15,-62-1 4-15,-42-2-5 16,-28 3-3-16,-58 5 3 16,-98 0 0-16,-86 0 4 0,-73 0-3 15,-54 11 2 1,-35 8-3-16,-61 2 0 0,-56 7-5 15,-76 8-1-15,-75 3-6 16,-28 2-2-16,17 0 3 16,86-6-4-16,115-1 14 15,142-9-3-15,133-9 4 16,96-5-2-16,63-2 2 16,38-5 1-16,10 0 0 15,0 1-1-15,0 1-7 16,0-1 4-16,53-2 3 15,87-3 1-15,117 0 3 16,147-23 1-16,148-12-2 16,136-3 1-16,63 2-4 15,-2 8-2-15,-71 1 2 16,-98 5 3-16,-115 5 0 16,-119 6-2-16,-111 6-1 15,-97 0 2 1,-80 1 2-16,-50 2-3 0,-8 2 3 0,-36 0 10 15,-120 0 13-15,-117 8-15 16,-123 21-11-16,-112 8 0 16,-87 1-2-16,-80 1 1 15,-31 2-7-15,0-3 7 16,67-4 4 0,95-4-4-16,102-3 0 15,114-5-7-15,114-8 7 0,101 0-2 16,77-3 0-16,36 1-5 15,3 4-7-15,76 0 14 16,74-2 3-16,76-12 3 16,111-2-6-16,142 0 3 0,102-22-1 15,75-11-2-15,1 3-1 16,-78 3 1 0,-125 7 0-16,-136 7 3 0,-128 1-2 15,-98 8 0-15,-71-3-1 16,-24 2 6-16,-73 2-2 15,-114 3-4-15,-112 0-5 16,-108 0 3-16,-79 0 2 16,-43 8 0-16,-21 3 0 15,1 6 3-15,20 2-2 16,23 6-2-16,62 0-1 0,93-5-3 16,131-10 3-1,116-4 2-15,104-3 7 0,125 2-6 16,140-5 1-16,139 0 2 15,119 0 0-15,91 0-2 16,39-8 1-16,11-8-3 16,-53-1-2-16,-67 3 2 15,-89 3 1 1,-82 0 0-16,-83 3-1 0,-70 3 0 16,-61 1 4-16,-61 4-4 15,-46 0 0-15,-46 0 0 16,-6 0 0-16,-37 0 0 0,-109 0-8 15,-84 0 7-15,-108 6 1 16,-81 13-5-16,-80 0 5 16,-66 7 4-16,-25 3-3 15,-18 7-1-15,40 5 3 16,86-2-2-16,106 0-1 16,155-12-9-16,118-8 8 15,103-5 0-15,61-11-3 16,158-3 4-16,164 0 4 15,130-30-2-15,132-14 3 16,61 2-5-16,-13 10 0 0,-45 4 0 16,-67 6 3-16,-52 0-3 15,-53 3 3-15,-27 2-3 16,-46-5-2-16,-57 5 1 16,-53 1 1-16,-79 5 0 15,-68 3 0-15,-72 1 1 16,-43 0 1-16,-31 4-2 15,-10-3 3-15,-120 6 4 16,-100 0 7-16,-100 0-14 16,-67 0 3-16,-44 17-3 15,7 2 0-15,43 6 1 16,71 0-1-16,111 5-4 16,93-8-2-16,81 1 6 15,35-4-8-15,88-6 0 0,138-7 8 16,122-6 3-16,98 0 3 15,49-25-4-15,-3-3-2 16,-43 1 0-16,-32 2 0 16,-36 1 1-16,-32 7-1 15,-44 4 1-15,-52 1 2 16,-47 9-3-16,-47 1 1 16,-40 2-1-16,-32 0 1 15,-28 0-1-15,-38 0 4 16,-21 0-3-16,0 0 7 15,-64 0 14-15,-76 0 18 16,-64 0-35-16,-57 0-5 16,-30 5 0-16,-32 7 0 0,-10 3 3 15,3-3-3-15,31 1 0 16,76-2 0-16,81-5 1 16,79-6 1-16,63 0-2 15,52 0-6-15,125 0 6 16,101 0 3-16,74-8 2 15,33-9-4-15,2 0 1 16,-11 2 0-16,4-2-1 16,-5-2 2-16,6-1-3 15,-16 4-1-15,-35-1-1 16,-46 1 2-16,-61 2 0 16,-40 3 0-16,-51 3-1 0,-38 2 2 15,-32 0 4 1,-26 4-3-16,-21-4 3 0,-15 6-1 15,0-2 4-15,0-1-5 16,0 3 0-16,0 0 4 16,0 0-4-16,0 0-1 15,0 0 1-15,0-3-1 16,0 3-1-16,0 0 0 16,0 0-1-16,0 0-4 15,0 0-6-15,-3 0 2 16,-55 0 5-16,-24 0 3 15,-40 0 1-15,-4 0 1 16,7 0-1-16,-3 0 0 0,9 6 0 16,-9 2-1-16,8 0 0 15,8-2 2-15,17-3-2 16,28 2 0-16,31-5 1 16,23 0 0-16,7 0-1 15,0 0 1-15,10 0-1 16,85 0-1-16,82 0 1 15,58-16 2-15,15-1-1 16,-2-2-1-16,-50-3 2 16,-29 0-1-16,-23-6 0 15,-17 3 1-15,-29 4-2 16,-20 4 2-16,-35 6 1 16,-35 5-2-16,-10 6 0 15,0 0-1-15,-113 0-8 0,-93 0 7 16,-93 0 0-16,-77 0 1 15,-63 11 2-15,-63-2 1 16,-21 5-3-16,-11-2 2 16,-3 3-2-16,29 2-2 15,22 2 2-15,58-3-2 16,86-2 2-16,107-3-1 16,110-5 2-16,79-4-1 15,46-2 0-15,104 0-12 16,153 0 9-16,146-6 3 15,141-19 0-15,94-1 4 16,32 1-4-16,-29-3 0 16,-60 3-1-16,-95-2-3 0,-113 3-1 15,-95 1 3-15,-108 6 2 16,-75 6 1-16,-48 3 2 16,-36 6-3-16,-11-1 3 15,0 0 2-15,-16-5 0 16,-90 0-4-16,-95 0 1 15,-121 4-2-15,-90 4 0 16,-107 0 3-16,-65 0-1 16,-64 15-3-16,-58 10 1 15,19 2-2-15,67 1 1 16,134-4 1-16,177-8 0 16,156-7 2-16,105-7-2 0,48-2-3 15,109 0-16 1,139 0 14-16,133-33 5 0,105-13 0 15,74-9 0-15,6 0 0 16,14-8 0-16,6 1 2 16,-17 10-1-16,-19 6-1 15,-80 16-5-15,-102 8 4 16,-109 8 1-16,-100 8 0 16,-83 1 0-16,-49 2 0 15,-27 0 3-15,0 3-2 16,-42-2 6-16,-109-1-4 15,-111 3 8-15,-126 0-10 16,-104 0 0-16,-98 16 1 16,-63 7 0-16,-53 7-1 15,-27 6-1-15,33-1-1 0,52 1 1 16,88-3 1-16,115-2 4 16,121-7-5-16,119-7-1 15,113-9 1-15,65-6-2 16,27-2-1-1,104 0-3-15,131-16 6 0,132-23 1 16,134-12-1-16,112-10-1 16,58 6-1-16,6 2 1 15,-23 10-1-15,-89 7-10 16,-121 9 8-16,-135 10 1 16,-147 11 0-16,-114 4 3 15,-64 2 0-15,-188 0-16 16,-147 0 16-16,-144 2 1 15,-134 18-1-15,-80 4 0 16,-31 1-1-16,3-3 2 16,41 3-1-1,54 2 3-15,49 9-3 0,67 3 0 0,87-4 2 16,114-5-1-16,137-11 4 16,106-7-3-16,82 0-2 15,29 0-4-15,119-3 4 16,87-7 8-16,83-2-4 15,76-2 1-15,24-19-4 16,0-6-1-16,-41 9 1 16,-65 1 3-16,-87 6-4 0,-93 5 0 15,-87 4-3-15,-45 2 2 16,-161 0-18-16,-111 0 19 16,-111 27 0-16,-75 3-1 15,-39 9 1-15,-2-3-4 16,20-3 2-16,35-3 2 15,41-3 0-15,36 4 2 16,31-1 0-16,34-2 0 16,23-4-2-16,72-4 0 15,67-7 0-15,60-7 0 16,55-3 0-16,25-3 1 16,0 0 1-16,0 0-2 0,3 0 0 15,34 0-2-15,-1-11 2 16,-14 6 0-16,-22 1-1 15,0 4-1-15,0-2-2 16,-22-1 3-16,-29 3 0 16,-17 0-1-16,-5 0 0 15,-15 0-2-15,-28 0 3 16,-19 22 1-16,-39 6 0 16,-9 5-2-16,14-9 2 15,44-1 2-15,52-13-1 16,49-5 0-16,24-5 2 15,73 0-1-15,97-2-1 16,81-28 1-16,55-7-2 16,39 2 0-1,40 3 0-15,55-5 3 16,80-1-3-16,64 2-5 0,38 4 3 16,18 5-2-16,-8 9 1 0,-21 4 3 15,-25 6-1 1,-38-3-1-16,-51 3-1 15,-72-3 2-15,-60-2 1 16,-61 1 0-16,-53 4 1 16,-37-3-1-16,-21 3-2 0,-19 0 2 15,-6-6 1-15,-2 5-1 16,14-2 1-16,0 3 0 0,-6 3 1 16,-21 3-1-1,-25 2-1-15,-28 0-1 0,-32 0 1 16,-25 0-3-16,-22 0 2 15,-12 0 0-15,13 0-5 16,2 0 6-16,9 5 0 16,4 3 0-16,0 3 0 15,-13 0 0-15,-9-1-1 16,-15 2-5-16,0 4 1 16,-29 1 1-16,-82 4 4 15,-51 2 6-15,-28-4-5 16,29-5 2-16,42-6-2 15,58-5-1-15,42-2 0 16,19 3 0-16,95-4-4 16,94 0 4-16,62 0 6 0,27-8-3 15,4-12-3 1,-4 2 0-16,-13 1 1 0,7-3-1 16,-6 10 1-16,-33-1 1 15,-48 2 0-15,-47 8-2 16,-64-3-7-16,-45 1 6 15,-29 3 2-15,0 0-1 16,-100 0 2-16,-77 0 19 16,-59 0-12-16,-39 17-8 15,-15 0 4-15,0-2-5 16,-3 8 2-16,-7-2 2 16,3 3-4-16,25-1 1 0,62-3-1 15,76-7-1-15,76-2-1 16,58 3-2-16,61-3 0 15,134-1 4-15,99-10 9 16,54 0-7-16,18 0-2 16,-36-10 0-16,-52-1-1 15,-64-3 1-15,-58 6-1 16,-52 0 2-16,-52 3 0 16,-25 2 1-16,-27 0-1 15,0 3 2-15,0 0 0 16,-30 0-3-16,-95 0-4 15,-86 0 4-15,-82 22 0 16,-56 6 2-16,-32-1-1 16,4 3 2-16,48 0-3 15,81-2-2-15,108-6 1 16,94-3-2 0,46-5-6-16,104-3 9 0,103-3 3 15,86-8 2-15,53 0 0 16,14-8-5-16,-14-17-1 0,-23 3-1 15,-30 3 2-15,-36 0 0 16,-57 8-2-16,-63 2 1 16,-55 7 2-16,-57 2-1 15,-25 0 2-15,0 0-2 16,-19 0-1-16,-106 0 0 0,-80 13 1 16,-94 10 4-1,-34-2 0-15,9 4-2 0,31 0-2 16,58 3 3-16,60-6-1 15,56-1-2-15,61-4-2 16,37-3 0-16,21-3-2 16,33-3 1-16,74-3 3 15,52-5 0-15,48 0 5 16,20 0-1-16,-7-11-4 16,-28-2-4-16,-30 2 3 15,-22 5 1-15,-24 0 3 16,-21 4-1-16,-34 0-2 15,-24 2 1-15,-31 0-2 16,-6 0-4-16,0 0 1 16,-64 0-13-16,-71 16 17 0,-63 8 12 15,-37 4-10-15,-6-3 4 16,27 2-4-16,45-8 3 16,66-2-3-16,57-8-2 15,46 1-2-15,3-1-4 16,113-1 6-16,83-8 6 15,57 0 3-15,32 0-7 16,-7-23 1-16,-25 2-2 16,-29-4-1-16,-36 3 1 15,-28 3 2-15,-62 8 0 16,-43 3-6-16,-42 8 4 16,-16 0-3-16,-29 0-1 0,-105 0-14 15,-86 27 17-15,-82 6 6 16,-41-2-5-1,10-7 0-15,34 1 3 0,55-5-3 16,54-4 3 0,58 3-4-16,50-6 0 15,40-1 0-15,39 1-4 16,3-2-3-16,66 1 7 0,90-5 3 16,92-4 3-1,60-3-1-15,25 0-2 16,-11-16-2-16,-68-3 0 0,-59 2 0 15,-70 5 2-15,-59 7-3 16,-37 3 2-16,-29-1-1 16,0 3 6-16,-29 0-7 15,-104 0-13-15,-94 0 13 0,-72 16 0 16,-28 7 1-16,22-2 1 16,54-2 0-16,67 1-2 15,72-4 0-15,41 1 0 16,41-3-3-16,23-3 2 15,7 0-3-15,22-5-1 16,94-4 5-16,68-2 0 16,66 0 9-16,29-11-6 15,1-14-1-15,-23-2-1 16,-49 5 0-16,-56 5-1 0,-63 9 4 16,-52 2-7-1,-28 4 6-15,-9 2-2 0,0 0-1 16,-91 0-11-16,-78 2 6 15,-79 21 5-15,-54 4 2 16,-10 1 0-16,3-4 1 16,37-2-3-16,41 0 1 15,63-6 0-15,64-1 0 16,57-8-2-16,47 2-3 16,16-1-7-16,110-2 11 15,63-6 5-15,62 0-2 16,29-6 0-16,-8-16 0 15,-36 0-3-15,-46 10 0 16,-59 0 1-16,-48 6 0 16,-41 6-1-16,-26 0 0 0,-16 0 0 15,0 0-10-15,0 0-3 16,-65 2 9-16,-63 26 4 16,-55 5 6-16,-52 1-1 15,-29-3-3-15,-8 6 0 16,10-7-1-16,53 1 0 15,63-10 0-15,78-4-1 16,63 0-2-16,5-6-8 16,116-3 10-16,67-8 3 15,68 0 7-15,26-17-8 16,-2-8-1-16,-26 1 0 16,-51 1 1-16,-51 7-1 15,-56 5 0-15,-48 9 0 16,-31 2-1-16,-12 0-1 0,0 0-6 15,-63 0-10-15,-64 21 17 16,-50 7 4-16,-33-1-4 16,2-2 5-16,18-6-3 15,34-2 1-15,26 0-3 16,35-7 1-16,37 1-1 16,39-1 0-16,19-3-3 15,40-1-7-15,106-6 10 16,68 0-3-16,50-12 3 15,8-15-4-15,-31 3-5 16,-48 4 4-16,-53 9 5 16,-30 3-4-16,-43 0 6 0,-30 4-2 15,-16 2 5-15,-15 0-5 16,-6 2 0-16,0 0 5 16,0 0-5-16,-21 0-1 15,-89 0-8-15,-68 13 9 16,-72 14 5-16,-50 4-3 15,-11 3 2-15,-3 3-4 16,50-6 4-16,87-1 0 16,66-9 1-16,82-6-5 15,29 1-6-15,15-4 4 16,104-10 2-16,80-2 7 16,63 0 4-16,31-30-9 15,1-4-2-15,-12-4-1 0,-33 1 1 16,-16 5 0-16,-56 8 0 15,-58 9 0-15,-54 13 0 16,-51 2-1-16,-14 0-9 16,-66 2-7-16,-96 26 11 15,-73 11 6-15,-44 0 7 16,-5-6-5-16,25-1 2 16,32-4-3-16,50-2 1 15,45 3-2-15,60-10 0 16,41-2 0-16,31-1-2 15,21-7-9-15,113-9 11 16,78 0 0-16,65-14 1 16,20-17-1-16,-25 4-9 0,-37 2-14 15,-60 12 9 1,-62 4 13-16,-34 6-3 0,-49 3 3 16,-17 0 1-16,-13 0 0 15,0 0-6-15,0 0 3 16,-34 0-7-16,-75 12 2 15,-57 12 8-15,-60 7 8 16,-37-1-1-16,-9 0-4 16,22-5 6-16,57-4 8 15,77-4 3-15,79-3-20 16,37-3 0 0,74-3 0-16,103-8 0 0,61 0 17 15,16-8-10 1,-19-14-7-16,-52 2 3 0,-57 4-3 15,-53 5 0-15,-36 6 1 0,-25 5-1 16,-12 0 0 0,0 0-5-16,-7 0-3 0,-57 0-2 15,-26 0-1-15,-48 16-75 16,-4-2-236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08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41 340 0,'0'0'174'15,"0"0"-24"-15,0 0 7 16,0 0-22-16,0 0-21 0,0 0 11 15,45-39-39-15,-45 37-27 16,0 2-9-16,0 0-21 16,0 0 7-16,0 0-19 15,0 0-7-15,0 0 17 16,0 0-20-16,0 0-4 16,0 0-3-16,0 5 4 15,0 20-1-15,0 5 1 16,0 3-3-16,6-3 6 15,4-1-6-15,2 1-1 16,-3-9 1-16,4-2 1 16,-5 0-4-16,-8-2-26 15,0-3-74-15,0 0-156 16,13-6-276-16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5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 31 462 0,'0'0'188'0,"0"0"-70"0,0 0-16 16,0 0 18-16,0 0-28 16,0 0-31-16,6-22-2 15,-6 22-31-15,0 0-20 16,0 0-8-16,0 4 0 16,-6 23 8-16,-4 2 8 15,4 5-14-15,6 4 3 16,0 0-4-16,0-2 2 15,29-8-2-15,6-12 3 16,12-5 6-16,-2-11-3 16,13 0-3-16,6 0 13 15,-6-8-13-15,-11-9 1 16,-12-5 2-16,-19 0-4 0,-3-8 17 16,-13-6 2-1,0-2-6-15,0 5 8 0,-19 9-22 16,-33 4-2-16,-9 9 0 15,-9 5-15-15,-6 6 12 16,8 0-1-16,13 6-10 16,15 16 11-16,19 8-110 15,21-3-119-15,0 1-144 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9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121 93 689 0,'0'0'176'0,"0"0"-45"16,0 0-33-16,0 0 3 15,0 0-51-15,0 0-23 16,-58-22-27-16,53 32 11 15,-2 19-7-15,4 1-4 16,3 1 2-16,0 4 2 16,0-5-4-16,0-2 0 15,10-3 0-15,27-6 0 16,5-7 3-16,16-8 2 16,-3-4-3-16,9 0 32 0,-6-11 2 15,-7-11-4 1,-14-3 12-16,-11-5-5 0,-15-3 8 15,-11-3-12-15,0-2-21 16,0 2 11-16,-27 4-23 16,-20 7-2-16,-4 5-3 15,-7 10-7-15,11 10 3 16,-6 0-16-16,0 7-46 16,8 26-64-16,-13 6-194 15,0 1-493-15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1.9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15 469 0,'0'0'202'0,"0"0"-29"16,0 0-47-16,0 0 2 15,0 0-20-15,0 0-34 0,7-8-10 16,-7 8-15-16,3 0-25 15,-3 0 1-15,0 0-15 16,5 0-3-16,-5 0-3 16,0 0-4-16,0 3-4 15,6 27 4-15,-2 11 1 16,2 8 27-16,0-2-20 16,-1 0-6-16,-5-4 12 15,5-4-10-15,6-5-2 16,-8-7-2-16,4-2 2 0,-2-9 4 15,-2-4-6 1,4-11-6-16,-1 3 5 0,-6-1-48 16,0 2-42-16,0 3-107 15,0 1-171-15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3.3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91 141 0,'0'0'334'0,"0"0"-161"0,0 0-61 16,0 0-12-1,0 0-11-15,0 0-19 0,6-6-2 16,-6 6-27-16,0 0-14 16,0 0 12-16,0 0-23 15,0 0 1-15,0 0-17 16,0 16 3-16,0 9 14 16,0 0-16-16,0-1 1 15,0 4 10-15,0-1-12 16,7-2 0-16,23 2 1 15,7-7 1-15,-1-3 4 16,1-6-6-16,3-8 0 16,3-3 11-16,9 0-10 15,-1 0 0-15,-1-8 7 16,-8-12-8-16,-18 4 12 16,-14-7-11-16,2 2 0 0,-12-4 14 15,0-5-14-15,0-4 9 16,0 2 18-16,-27-1-16 15,-10 4 12-15,-3 5-24 16,3 8 1-16,3 4-4 16,10 8 3-16,-3 0-13 15,-4 4 12-15,-6 0-15 16,7 4 11-16,-1 28-44 16,4 7-87-16,17 2-74 15,10-5-138-15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3.7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9 627 0,'0'0'160'0,"0"0"-74"16,0 0 34-16,0 0-28 15,0 0-34-15,0 0-7 16,-37-9-23-16,37 9-17 16,0 0 3-16,0 14-14 0,0 10 43 15,0 7-15-15,0-1-19 16,0 9 4-16,0-5-5 15,0 1-8-15,0-3 8 16,0-7-5-16,0-6-3 16,0-2 0-16,0-3-2 15,0-5 2-15,0 1-100 16,0-5-120-16,0-5-120 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4.0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25 57 0,'0'0'596'0,"0"0"-448"0,0 0-19 16,0 0-7-16,0 0-31 15,0 0-32-15,7-25-31 16,-7 25-5-16,0 0-9 16,3 0-14-16,3 6 6 15,6 19 6-15,3 8 18 16,-6-1-2-16,3 7-22 16,-8 0 2-16,-4-1-1 15,6 1-6-15,-6-9 7 0,0-5-8 16,0-6 0-16,0-2 3 15,0-9-3-15,0 3-17 16,0-6-136-16,0-2-167 16,-16 5-291-16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4.9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16 585 0,'0'0'203'0,"0"0"-80"16,0 0 13-16,0 0-23 15,0 0-39-15,0 0-38 16,0-16-20-16,0 16 7 16,0 0-21-16,0 5 0 15,0 20 2-15,0 8 19 16,0 8 19-16,0-3-28 16,0 5 1-16,5-1 13 15,4 0-22-15,1-6 0 16,1-3-5-16,-4-11 1 15,2-5 0-15,1-4-2 16,-5-5-6-16,8 1-15 0,1-4-70 16,-4-2-63-16,17-3-84 15,4 0-58-15,12 0-330 16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5.5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14 170 387 0,'0'0'248'16,"0"0"-143"-16,0 0-6 15,0 0 9-15,0 0-14 0,0 0-8 16,0-22-41-1,0 22-18-15,0 0 25 0,0 0-33 16,0 0 2-16,0 0-16 16,0 0-5-16,0 25-10 15,0 11 9-15,0 3 1 16,0 3 6-16,0 0-3 16,44-3-3-16,2-3 2 15,2-12 2-15,-1-7-8 16,4-11-4-16,7-6 8 15,0 0 1-15,0-20 0 16,-3-13 4-16,-12-3 3 16,-6-8-4-16,-16 0 24 15,-14-3-3-15,-7 1-5 16,0-4 6-16,-37 6-19 0,-21 6-5 16,0 11-2-1,0 13-5-15,5 8 1 0,8 6-12 16,-8 0 9-16,-2 17-2 15,1 18-7-15,-1 12-127 16,15 4-169-16,19-9-287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6.5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14 302 0,'0'0'401'0,"0"0"-258"16,0 0-29-16,0 0 15 15,0 0-38-15,0 0-31 16,0 0-5-16,12-14-20 0,-12 14-8 15,0 0-14 1,0 0-10-16,0 11 13 0,0 28-15 16,0 7 54-16,0 6-26 15,0-1-16-15,0-5 3 16,0 0-12-16,0-1 0 16,9-1 2-16,3-6-3 15,-9-5-4-15,4 0 1 16,-2-5-38-16,5-4-69 15,2-7-162-15,3-6-205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41.9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277 362 576 0,'0'0'154'0,"0"0"-42"15,0 0 14-15,0 0-3 16,0 0-20-16,0 0-31 15,-49-33-19-15,49 33-25 16,0 0-20-16,0 8-8 0,0 28-7 16,-9 16 7-1,-1 12 5-15,-8 2-2 0,15-1-2 16,-3-1 0 0,6-9 0-16,0-11-1 0,0-8-2 31,0-11-21-31,0-4-63 0,6-10-76 0,4-7-50 15,-10-4-58 1,6 0-78-16</inkml:trace>
  <inkml:trace contextRef="#ctx0" brushRef="#br0" timeOffset="522">93 442 167 0,'0'0'126'0,"0"0"9"15,-82-146-14-15,71 102-22 16,11 0-17-16,0 6-23 15,0-2-8-15,51 6-27 16,22 3-5-16,31 7-3 16,18 7-3-16,12 9-3 15,-2 8-1-15,-16 0-9 16,-28 2 0-16,-25 21 1 16,-21 1-1-16,-12 4 3 15,-23 2 2-15,-7 2-3 16,0 8 1-16,-44 3 2 15,-28 5-3-15,-5-2 3 16,-2-7 0-16,18-10-5 16,17-6 1-16,17-12 2 15,24-6-3-15,3-5 1 16,0 0-1-16,0 0-1 16,0 0-2-16,0 3-6 15,37 2 9-15,8 7 0 16,23 4 7-16,-1 3-7 15,7 3 1-15,-10 8-2 16,-3 4 2-16,-19 4-1 0,-11 6 0 16,-25 0 4-16,-6 3 4 15,-9-3 5 1,-64-1-4-16,-28-9 2 16,-12-9-1-16,-9-6-5 15,8-11-1 1,4-8 0-16,16 0-4 15,15 0 0-15,21-6-17 0,32-13-65 16,26-19-47 0,22-12-34-16,75-10-278 0</inkml:trace>
  <inkml:trace contextRef="#ctx0" brushRef="#br0" timeOffset="780">1298 460 534 0,'0'0'166'16,"0"0"-40"-16,0 0-19 0,0 0-23 15,0 0-49-15,0 0-26 16,-18 29 3-16,-7 9 4 16,3 6-7-16,1 5-2 15,6 3 4-15,5 1-9 16,5-8-1-16,5-7-1 15,0-6 0-15,0-9-3 16,0-6-70-16,0-15-126 16,0-2-93-16,5 0-118 15</inkml:trace>
  <inkml:trace contextRef="#ctx0" brushRef="#br0" timeOffset="1139">1264 325 252 0,'0'0'90'0,"0"0"30"0,0 0-15 0,0 0-16 15,0 0 2-15,0 0-30 16,-24-109-32-16,17 109-3 16,1 0-16-16,6 0-10 15,0 0-12-15,0 17 11 16,0 8 1-16,0-2 3 15,0-8-2-15,0-4-1 16,0-5-2-16,21-3 0 16,1-3 2-16,-1 0 0 15,2 0 12-15,-9-6 4 16,1-14 4-16,-9-1 11 16,-6 2-9-16,0-1 1 15,0 1-9-15,0 8-3 16,0 2-7-16,0 4-4 0,-21 5-5 15,-1 0-6-15,-7 17-13 16,0 18-84-16,8 8-126 16,21 1-129-16</inkml:trace>
  <inkml:trace contextRef="#ctx0" brushRef="#br0" timeOffset="2802">1610 747 353 0,'0'0'165'0,"0"0"-38"16,0 0 4-16,0 0-38 15,0 0-17-15,0 0-20 16,0-123-7-16,-4 117-11 16,4 6-10-16,0 0-26 15,-6 0-2-15,6 17-11 16,0 15 5-16,0 12 6 15,0 0 1-15,0 1 1 16,0-5-3-16,0-9 2 16,0-7 1-16,6-12-2 15,-2-7-1-15,7-5 1 0,-1 0 0 16,4 0 6-16,23-24 2 16,0-12 0-16,13-3-2 15,-11-2-1-15,4 3 4 16,-6 3-4-16,-8 8-2 15,-7 10-3 1,-10 7 0-16,-2 10 0 16,-1 0-7-16,12 0-9 0,10 25 12 15,-4 11 4 1,0 5-2 0,-1 1 3-16,3-10-1 0,0-7 0 15,-2-11-2-15,-9-6-2 0,1-5 3 0,-4-3 0 16,-1 0 1-16,12-11 2 15,6-22 5-15,8-9-3 16,10-2-1-16,-5-2-3 16,-2 6 0-16,-7 5 3 15,1 8-3-15,-15 14 0 16,-7 7 0-16,1 6-7 16,5 0-4-16,3 14 8 15,5 13 2-15,-8 3 0 16,0-3 1-16,-5 1-4 15,-2-11-1-15,-7-6 3 16,1-9 1-16,-8-2 1 16,0 0 1-16,0 0 6 0,0 0 4 15,0-19-5-15,-29-2-6 16,-5-4 0-16,-3 0 1 16,0 5 0-16,-3 7 1 15,3 5 0-15,0 2 0 16,-5 6-2-16,-1 0-1 15,4 14-3-15,2 24 1 16,10 9 2-16,17 6-1 16,10-4 2-16,0-5-3 15,0-8 1-15,16-15-1 16,15-4 3-16,11-11-1 16,4-6 0-16,3 0 1 15,2-17 3-15,-4-13 1 16,-11-1 2-16,-5-4-2 15,-13-4 3-15,-2 1-1 16,-16 2 0-16,0 11 3 0,0 9 6 16,0 10-1-16,0 6-7 15,0 0-7-15,0 14-8 16,-7 19 5-16,7 9 1 16,0-4 1-16,0-5 1 15,7-4-1-15,23-6 0 16,1-9 1-16,-4 0 0 15,-3-11 0-15,-2-3 0 16,0 0 3-16,-1 0 4 16,0-14 2-16,3-14-2 15,13-9 0-15,0 0 2 0,11-7-4 16,-8 6-2 0,2 4 2-16,-5 8 0 15,0 8-4-15,-9 5-2 16,-9 7 0-1,8 3-8-15,0 3 4 16,-2 0 0-16,5 6 2 0,-2 16 2 16,-13 8 0-16,6-3 1 15,-14 4 0-15,1-9 0 16,2-3 0-16,-4-11 1 0,7-5-1 16,-10-3 3-16,2 0-3 15,11 0 7-15,14-3 0 0,-2-22-5 16,9 1 1-16,-7-3-3 15,-2 4 3-15,-14 7 0 16,-4 6-1-16,3 4-1 16,-10 2-1-16,2 2-1 15,8 2-3-15,1 0-2 16,8 0-1-16,14 0 3 16,4 0 4-16,10 0 1 15,1 0-1-15,-14 0 0 16,-1 0-7-16,-14-8 7 15,-7-3 9-15,1-8 1 16,-8-1-3-16,5-2 5 16,-13 0 18-16,0 6 13 0,0 7-10 15,0 4-2-15,0 5-7 16,0 0-15-16,0 0-9 16,0 30-14-16,-13 28 14 15,-26 23 2-15,-4 9-1 16,1 14 1-16,10 17-2 15,18 19 0-15,7 14 0 16,7 6 1-16,0-15 1 16,7-10-2-16,7-16 1 15,-4-18-1-15,-10-12 1 16,0-24 2-16,0-24 0 16,0-13 2-16,-31-17-4 0,-35-11 13 15,-24 0 10-15,-19-16-11 16,-7-23-5-16,5-19-1 15,16-14-6-15,23-10-2 16,41-15 0-16,31-9-42 16,37-13-56-16,87-12-64 15,39-2-59-15,20 10-37 16,7 12-157-16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6.9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111 186 472 0,'0'0'280'0,"0"0"-155"15,0 0-6-15,0 0-27 16,0 0-10-16,0 0-26 16,-64-53-30-16,48 53-14 15,2 25-4-15,4 11-6 16,5 5 6-16,5 3-6 15,0 0-1-15,0-5 7 0,5-1-8 16,26-7-1-16,-1-12 1 16,1-8 1-16,6-9 7 15,0-2-7-15,17 0 10 16,1 0 17-16,9-19-14 16,-6-2 1-16,-11-7 12 15,-10-5-2-15,-16-6 16 16,-7-2-4-16,-14-8-10 15,0-1 6-15,0 3-23 16,-14 0-4-16,-23 15 5 0,-10 4-9 16,12 12-4-1,-15 7 1-15,5 9-17 0,-13 0 13 16,5 6-28 0,-5 30-85-16,13 13-97 15,8 9-263-15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27.6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130 319 704 0,'0'0'226'0,"0"0"-38"15,0 0-42-15,0 0-44 16,0 0-18-16,0 0-38 16,-103-93-14-16,97 93 6 0,6 0-32 15,0 0 6 1,-7 38-12-16,7 23 0 0,0 21 23 15,0 6-23-15,0 11 2 16,0 0 10-16,0 2-9 16,0-12 2-16,0-15-5 15,15-14 3-15,12-13-3 16,5-12 0-16,10-10-29 16,26-10-20-16,26-15-71 15,25 0-57-15,23-28-122 16,-21-6-46-16</inkml:trace>
  <inkml:trace contextRef="#ctx0" brushRef="#br0" timeOffset="176">662 883 426 0,'0'0'218'0,"0"0"-84"0,0 0 15 16,0 0-31-16,0 0-31 15,0 0-19-15,-91-47-43 16,91 44-25-16,40-2-10 15,39-3 10-15,19-4 0 16,11 4-22-16,2-3-221 16,-17 0-140-16</inkml:trace>
  <inkml:trace contextRef="#ctx0" brushRef="#br0" timeOffset="598">1386 572 642 0,'0'0'166'0,"0"0"-25"0,0 0-7 16,0 0-41-16,0 0-7 15,0 0-29-15,-74-50-11 16,69 50-6-16,-1 0-16 16,-4 0 4-16,10 0-18 15,-6 0-10-15,6 17 7 16,0 8 1-16,0 7-8 15,0 7 13-15,0-6-10 16,27 0 1-16,10-3-4 16,3-5 5-16,-6 3-2 15,-3-9-2-15,-7 1-1 16,-5-4 3-16,-4-3 3 0,-6-2-8 16,-9 5 4-1,0-1-1-15,0 4 35 0,-6 0-28 16,-20-2-5-16,-3-1 13 15,-5-5-16-15,10-6 7 16,-3 1-7-16,1-6 3 16,5 0-11-16,5 0-1 15,5 0-34-15,1 0-24 16,4 0-81-16,6-27-90 16,0-12-163-16,0-5-279 0</inkml:trace>
  <inkml:trace contextRef="#ctx0" brushRef="#br0" timeOffset="770">1175 583 170 0,'0'0'385'16,"0"0"-206"-16,0 0 8 15,0 0-8-15,0 0-55 16,0 0-96-16,-46-88-20 16,113 79-4-16,17 4 5 15,11 5-9-15,-2 0 0 16,18 0-49-16,-1 0-283 15,-22-3-298-15</inkml:trace>
  <inkml:trace contextRef="#ctx0" brushRef="#br0" timeOffset="1048">1823 77 634 0,'0'0'308'15,"0"0"-113"-15,0 0-37 16,0 0-27-16,0 0-61 16,0 0-25-16,-125-77-21 15,162 77-23-15,26 24-1 16,20 27 0-16,22 11 8 16,-10 13 2-16,-8 13-9 15,-2 7 0-15,-24 1 4 0,-11 4-1 16,-13-9-3-1,-13-8-1-15,-18-12-8 0,-6-13 4 16,0-12-80-16,-51-5-70 16,-15-10-200-16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27.0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58 244 527 0,'0'0'329'16,"0"0"-183"-16,0 0 5 15,0 0-15-15,0 0-74 0,0 0-26 16,-58-14-25-16,103 14-3 16,29 0-4-16,26-6-2 15,19 2 3-15,8-5-3 16,-3 3 1-16,-7 1-6 15,-22 2-17-15,-37 0-126 16,-34 3-102-16,-24-2-91 16</inkml:trace>
  <inkml:trace contextRef="#ctx0" brushRef="#br0" timeOffset="233">558 51 437 0,'0'0'233'0,"0"0"-70"15,0 0-4-15,0 0-30 0,0 0-6 16,0 0-46-16,-82-51-33 16,82 51-7-16,0 0-26 15,0 5-4-15,0 22-4 16,0 12 19-16,16 4 9 16,8 8-26-16,10 0-3 15,-5 2 6-15,3-2-8 16,4 3-9-16,1-11-41 15,6-4-115-15,-6-11-136 16,-8-7-345-16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26.5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127 18 710 0,'0'0'192'0,"0"0"-56"0,0 0 14 16,0 0-53-16,0 0-17 15,0 0-23-15,0 0-11 16,0 0 9-16,-55-9-28 15,49 9-7-15,6 0 19 16,0 0-25-16,0 0 6 16,0 0-12-16,0 0-4 15,0 0 7-15,0 0-11 16,0 3 0-16,0-1-9 16,0 2 5-16,0-4 2 15,0 2-1-15,0 9-8 0,0 6 4 16,0 2 7-16,0 3 0 15,27 0-3-15,7 3 6 16,24 2-6-16,0-3 3 16,6 1 0-16,-6 1-2 15,-5-7 2-15,-8 2 0 16,-8 2-3-16,-6-4 7 16,-10 0-6-16,-9 0 2 15,-12-2 0-15,0 5-5 16,0-3 5-16,0 0-7 15,-37-1 1-15,-17-5-7 16,2-1-12-16,6-8-11 16,-6-4-32-16,4 0-7 0,-5 0-59 15,1-8-69 1,9-13-69-16,9-8-191 0</inkml:trace>
  <inkml:trace contextRef="#ctx0" brushRef="#br0" timeOffset="193">0 94 394 0,'0'0'233'0,"0"0"-77"15,0 0-28-15,0 0-12 16,0 0-55-16,0 0-15 16,45-85-29-16,43 82-16 0,22 3 12 15,28-2-13-15,8 2 0 16,-11 0-2-16,-19 0-110 15,-40 30-261-15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3.4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96 85 779 0,'0'0'224'0,"0"0"-69"0,0 0-25 15,0 0-54-15,0 0-10 16,0 0-26-16,0-14-11 16,0 14-12-16,0 0-16 15,0 0-2-15,0 17-3 16,0 18 4-16,0 12-7 16,0 0 9-16,0 0-2 15,0-3 0-15,24-9 3 16,13-2-7-16,5-10 4 15,-5-10-1-15,0-7-8 16,15-6 5-16,-1 0 4 16,2-8 8-16,5-20-3 15,-28-2 8-15,-2-9-13 16,-20-7 1-16,-8-4 18 16,0-5-14-16,-15 5-2 0,-52 6 15 15,-12 9-17-15,-3 13 9 16,14 11-10-16,4 11 0 15,11 0-7-15,8 0 7 16,2 27-4-16,12 9-14 16,26 13-79-16,5 5-92 15,45-3-147-15,57-9-439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3.7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 47 465 0,'0'0'261'15,"0"0"-82"-15,0 0-26 16,0 0-5-16,0 0-26 16,0 0-38-16,-28-47-46 15,28 47-18-15,0 8-20 16,0 25 0-16,0 11-6 15,0 9 9-15,0 2-3 16,18-6 0-16,8 3 6 16,3-7-6-16,5-10 0 15,-10-1-8-15,5-9-28 16,-8-8-177-16,-7 3-163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4.1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133 67 495 0,'0'0'260'0,"0"0"-122"15,0 0-33-15,0 0-23 16,0 0-41-16,0 0-40 15,-116 39 4-15,116-4-5 16,0 6 4-16,0-5-8 0,42-3 4 16,16-4 0-16,6-6 9 15,7-9-8-15,8-9 0 16,-5-5 11-16,0 0-8 16,-16-5 32-16,-7-20 17 15,-20-8 20-15,-10-8-4 16,-21-6-22-16,0-2 3 15,-9 8-18-15,-50 5-19 16,-13 14 13-16,-2 8-26 16,8 9 1-16,-5 5-7 15,16 0-1-15,18 8-25 0,16 19-80 16,21 4-100 0,15 0-117-16,59-5-90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4.3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42 35 651 0,'0'0'239'16,"0"0"-61"-16,0 0-14 15,0 0-34-15,0 0-63 16,0 0-12-16,-36-35-25 15,36 35-25-15,0 0 4 0,0 22-6 16,0 16-3-16,0 15 23 16,0 7-18-16,0 3-3 15,0 3-2-15,0-3 3 16,34-5-1-16,-5-8-2 16,2-9-15-16,-4-2-37 15,-17-9-249-15,-4-3-342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5.9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492 27 628 0,'0'0'302'16,"0"0"-99"-16,0 0-39 15,0 0-37-15,0 0-39 16,0 0-27-16,0-27-16 15,0 27-19-15,0 0 15 0,0 0-32 16,0 0-3-16,0 0 6 16,0 3-9-16,0 16-6 15,0 14 0-15,0 10 3 16,0 10 16-16,0-1-16 16,0 0 0-16,0-5 3 15,0-8-3-15,10-1-6 16,-5-5-34-16,5-3-46 15,-4 0-52-15,18-5-170 16,10-5-246-16</inkml:trace>
  <inkml:trace contextRef="#ctx0" brushRef="#br0" timeOffset="420">1700 59 524 0,'0'0'326'0,"0"0"-183"15,0 0 7-15,0 0-32 16,0 0-65-16,0 0-33 16,0-12-20-16,0 39 8 15,-6 9-8-15,-1 2 0 16,7 3 4-16,0-5-2 0,0-6-2 15,0-5 0-15,34-8-7 16,-3-9 10-16,-1-7-3 16,4-1 0-16,3 0 0 15,-8-7 24-15,8-17 3 16,-16-1 23-16,-5-8 4 16,-13-3-15-16,-3 0-1 15,0 1-29-15,0 1-9 16,-37 13 25-16,-8 1-25 15,2 7 2-15,-4 4-8 16,5 3 4-16,18 6-1 16,3 0-14-16,8 0-61 15,13 34-33-15,0 4-97 0,34 1-165 16</inkml:trace>
  <inkml:trace contextRef="#ctx0" brushRef="#br0" timeOffset="667">2503 32 548 0,'0'0'352'0,"0"0"-186"16,0 0 2-16,0 0-53 16,0 0-33-16,0 0-38 15,-76-21-28-15,76 21-2 16,0 13-14-16,0 18 0 15,0 10 14-15,0 3-14 0,0 0 2 16,0 0-2-16,8-3-14 16,21-8-47-16,0-5-187 15,8-12-185-15</inkml:trace>
  <inkml:trace contextRef="#ctx0" brushRef="#br0" timeOffset="1050">3117 107 758 0,'0'0'171'16,"0"0"-33"-16,0 0-11 0,0 0-36 16,0 0-48-16,0 0-6 15,-64-20-37-15,54 37 6 16,5 16-9-16,-1 6 4 15,6 5-1-15,0 0 0 16,0-6 1-16,42-7-6 16,17-10 5-16,-1-10 0 15,3-8 5-15,-3-3-4 16,0 0 5-16,-16-8 11 16,-5-14 21-16,-21-3 34 15,-13-6-19-15,-3-4-15 16,0 0 0-16,-16-1-26 15,-35 5 12-15,-17 13-24 16,-11 1 1-16,2 9-13 0,-2 8 10 16,12 0-33-16,12 0-37 15,9 10-94-15,15 23-138 16,-11 9-274-16</inkml:trace>
  <inkml:trace contextRef="#ctx0" brushRef="#br0" timeOffset="1422">0 1012 801 0,'0'0'121'0,"0"0"-31"0,0 0 12 15,0 0-64-15,0 0 4 16,296 0 35-16,-11 0 46 16,75-36-61-16,44-11-32 15,30-7-3-15,-6-2-17 16,-10 7-10-16,-32 10 28 16,-42 12-26-16,-38 7-1 15,-34 9 6-15,-33 3-3 0,-35 5 4 16,-36 1-8-1,-49-2 0-15,-24 4 1 0,-36-2-1 16,-30 0-2-16,-13 2-4 16,-16 0 6-16,0-3-11 15,-16-8-69-15,-45-3-176 16,-27-3-237-16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9.1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 11 575 0,'0'0'392'0,"0"0"-259"16,0 0 20-16,0 0-27 16,0 0-40-16,0 0-24 15,0-19-25-15,0 19-16 16,0 0 17-16,0 0-22 0,0 0 3 16,0 0 3-1,0 0-16-15,0 0 12 0,0 6-18 16,0 37 0-16,0 21 11 15,0 16-4-15,0 8 21 16,0-14-22-16,0-8-6 16,-6 0 8-16,6-11-8 15,0-9 0-15,0-10-1 16,0-7 1-16,6-14-6 16,4-4-25-16,-5-5-48 15,1-6-29-15,4 0-88 16,-4 0-119-16,-6 0-161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45.5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472 361 492 0,'0'0'270'16,"0"0"-162"-16,0 0 15 0,0 0-25 16,0 0-27-16,0 0-27 15,-71-88-24-15,71 102-20 16,0 38-4-16,-5 25 4 15,5 17 16-15,-6 10-8 16,6 3-1-16,0-8 0 16,0-10-1-16,0-18-4 15,0-22-2-15,0-19 2 16,0-15-1 0,0-13 0-16,0-2 1 0,0 0 11 15,0-30 9-15,0-14-20 16,0-11-2-16,-21-2 0 15,-19 4-5-15,-18 6-1 16,-7 12 2-16,7 12 3 16,7 7 0-16,14 8-2 15,13 8 1-15,8 0-6 16,3 0-2-16,13 0-4 0,0 11 4 16,29 5-4-16,43-7-15 15,20-3 20-15,24-6 7 16,9 0 2-16,1-4 0 15,-17-10 0-15,-29 1 3 16,-34 4-1-16,-19 7 2 16,-21 0 4-16,-6 2 8 15,0 0-5-15,0 0-3 16,0 0-8-16,0 4-2 16,0 21 1-16,0 8 1 0,0 3 0 15,0-3-1-15,18-3 1 16,19-2 0-16,6-6 0 15,1-11 1-15,-9-3 0 16,2-8 2-16,-6 0 5 16,-1 0 2-16,-2-16 13 15,-19-18 4-15,-9-7-5 16,0-5-10-16,-21 2-6 16,-56 5-5-16,-16 14-1 15,-2 11-2-15,5 14-34 16,17 0-101-16,27 25-126 15,31 5-155-15</inkml:trace>
  <inkml:trace contextRef="#ctx0" brushRef="#br0" timeOffset="669">2410 418 772 0,'0'0'155'0,"0"0"-40"0,0 0 20 0,0 0-38 16,0 0-54-16,0 0-42 15,-89 9 7-15,70 51 3 16,1 8 11-16,6 7-14 16,2 5 3-16,10 5-2 15,-5-2-3-15,5-7-4 16,0-11 0-16,0-16 0 16,0-11-2-16,0-15-1 15,0-12-24-15,0-11-44 16,-10 0-16-16,-23-22-11 15,-6-31-79-15,-11-18 35 16,-1-14-36-16,-2-9 114 16,-5 0 62-16,0 3 9 31,-3 12 6-31,9 8 23 0,15 18 31 16,10 17 32-16,17 15-22 15,10 9 1-15,0 9-9 0,0 3-49 16,0 0-22-16,53 0 0 0,26 23 6 15,19 9 4-15,12 13 5 16,-1 4 4-16,2 12 2 16,-13 8 1-16,-13 5-12 15,-24 0 1-15,-17-6-8 16,-30-4 2 0,-14-12-3-16,0-5 3 15,-24-5-2-15,-50-7 0 16,-19-5 6-16,-2-8-5 15,-3-8-4-15,24-1-64 0,16-7-114 16,42-6-86-16,16 0-273 0</inkml:trace>
  <inkml:trace contextRef="#ctx0" brushRef="#br0" timeOffset="1529">2785 890 643 0,'0'0'152'0,"0"0"-75"0,0 0 52 16,0 0-30-1,0 0-36-15,0 0-27 0,193-150-4 16,-166 129 4-16,-6-7-19 16,-5 3-3-16,-16 4 5 15,0 2-3-15,0 4-8 16,-37 4 4-16,-11 6-10 15,-4 5-1-15,-7 0-1 16,-2 27-2-16,3 23-2 16,13 13 3-1,17 6 1-15,22 0 0 16,6-3 0 0,0-9 0-16,37-7 0 15,17-11-1-15,8-14-1 16,17-15 0-1,9-10 2-15,7 0 0 16,16-35 5-16,-8-15 2 0,1-5-3 16,-9-8-3-16,-16 2 3 15,-18 4 1-15,-16 8-5 16,-8 15 3-16,-18 15-1 16,-9 13-2-16,5 6-4 0,-1 0-9 15,2 9 6-15,5 15 5 16,-5 4-5-16,-3-4 6 0,-5-5-3 0,-2-7-2 15,-6-7 1-15,0-2-2 16,0-3 5-16,0 0 2 16,0 0 11-16,0-11-5 0,-14-11-5 15,-15-5-1-15,-1-1 1 16,-1 3 0-16,4 3 1 16,6 11-2-16,6 3 0 15,5 8 0-15,-5 0-4 16,-3 33-10-16,0 19 14 15,2 9 0-15,10-3 0 16,6-6-1-16,0-5-2 16,46-9 3-16,12-8-2 15,8-13 1-15,21-9 1 16,1-8 2-16,15 0 2 16,2-28 5-16,-4-7-4 0,-25-9 0 15,-18-6 2 1,-15-2 6-16,-27-6 4 0,-16 6-2 15,0 11-4-15,0 13 12 16,-16 12 6-16,6 13-14 16,10 3-15-16,-6 0-4 15,1 33-14-15,5 14 18 16,0 8 2-16,0-3-2 16,0-5 0-16,29-3 0 15,24-6-9-15,5-10-12 16,13-9-18-16,5-17-12 15,4-2-19-15,-8-2-42 16,-14-31-67-16,-34-8-77 0,-24-8-125 16</inkml:trace>
  <inkml:trace contextRef="#ctx0" brushRef="#br0" timeOffset="1859">4224 265 105 0,'0'0'495'0,"0"0"-372"16,0 0-12-16,0 0-23 15,0 0-27-15,0 0-30 16,-48-41-31-16,48 50-5 0,0 14 5 16,0 5 4-1,0-3-2-15,0-6-2 0,14-2 5 16,36-12 0-16,2-2 13 15,9-3 6-15,-3 0 3 16,-10 0-7-16,-11-11 0 16,-18-5 6-16,-6-4-4 15,-13-2-5-15,0 3-3 16,0 2-7-16,0 4-7 16,-50 13-4-16,-5 0-20 15,-15 11-86-15,15 30-116 16,18 6-187-16</inkml:trace>
  <inkml:trace contextRef="#ctx0" brushRef="#br0" timeOffset="3057">5117 691 618 0,'0'0'173'0,"0"0"-43"0,0 0-7 16,0 0-14-16,0 0-27 0,0 0-11 15,-4-88-24-15,4 88-26 16,0 0-21-16,0 11-2 15,0 20-5-15,0 7 7 16,0 3 3-16,0 3-1 16,0-5-2-16,10-1 1 15,11-8 1-15,0-5-1 16,1-8-1-16,-4-12-4 16,-2-2 1-16,2-3 0 15,12 0 3-15,1-5 12 16,12-23 6-16,-1-5-11 15,-5-3-2 1,0 0-4-16,-3-1 1 0,-2 6-1 16,-9 6 1-16,-14 11-2 15,0 11 0 1,-9 3 0-16,12 0-4 0,-2 0-8 16,1 0-3-16,-1 20 14 15,1 2-1-15,-1 3 2 16,-1-1 0-16,4-7 2 0,-5-7-2 15,5-4 2-15,-5-3-4 16,-1-3 4-16,9 0-4 16,11 0 1-16,7-5 1 15,8-15 13-15,1-2-9 16,0 0 0-16,-7 3-2 16,1 3-2-16,-13 1 3 15,5 10-3 1,-15 2-2-16,7 3-6 0,5 0-3 15,3 0 6-15,14 0 2 0,1 14 1 16,-2 8 2-16,14-3 0 16,13 1 0-16,5-4 1 15,8-9 0 1,-3-7 0-16,-11 0-1 0,-22-4 5 16,-9-23 2-16,-10-9 2 15,-22-8-3-15,-5-6-1 16,0 1 2-16,-48 2-2 15,-13 11 0-15,3 11 0 16,15 20-5-16,12 5 0 0,-6 9-12 16,8 31 6-16,-5 10 6 15,25 5-3-15,9 0 1 16,6-8-4-16,39-9-1 16,8-8-8-16,-8-11-1 15,-11-7-9-15,-10-7-5 16,-3-5 6-16,-8 0 23 15,-4 0 1-15,1-2 2 16,1-16 1-16,-1 1 2 16,5-3-4-16,-3 3 1 15,3 9-1-15,1 2-1 16,0 6-4-16,10 0-11 16,11 0 14-16,9 0 0 0,19 3-1 15,17 5 2 1,19-8 2-16,8 0-2 0,-4 0 0 15,-2-27 2-15,-13-12 3 16,-18-10 2-16,-20-9-3 16,-15-13 17-16,-26-10 12 15,-11-6-8-15,0-3-5 16,-48 3 20-16,-13 19-25 16,3 18 16-16,16 26-12 15,20 18-9-15,-3 12-10 16,-18 61-8-16,14 31 8 15,7 28 0-15,22 4 2 16,46-12 0-16,60-16 3 0,29-23-5 16,18-21-9-1,18-28-56-15,4-30-109 0,-42 0-417 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39.5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60 156 0,'0'0'462'0,"0"0"-262"0,0 0-39 16,0 0-12-16,0 0-7 15,0 0-33-15,22-60-42 16,-22 60 4-16,0 0-32 16,0 0-17-16,0 0 14 15,0 0-26-15,0 0 0 16,0 0-2-16,0 2-2 16,11 28-12-16,-7 17 7 15,15 20-1-15,-11 9 13 16,-2-1-8-16,4-6-5 15,5-7 0-15,-3-6 6 0,3-13-12 16,-9-9-11 0,-3-9-84-16,-3-12-104 0,0-5-267 15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40.1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27 554 0,'0'0'200'16,"0"0"-32"-16,0 0 12 16,0 0-11-16,0 0-75 15,0 0-28-15,-37-27-14 16,37 27-24-16,0 0 6 15,0 0-22-15,0 0-8 16,0 0 7-16,0 0-11 16,0 27 0-16,8 15 2 15,14 15 3-15,6 1 12 0,2 3-17 16,1-2 0 0,0 2 7-16,5-2-5 15,-14-2-4-15,-8-8-4 0,-14-10-93 16,0-11-211-16,0-6-425 15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40.6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30 508 0,'0'0'221'0,"0"0"-58"0,0 0 6 16,0 0-27-16,0 0-33 15,0 0-42-15,-39-30-12 16,39 30-15-16,0 0-39 16,0 19 2-16,0 33 7 15,0 18-8-15,0 6 24 16,4-2-23-16,10-2 6 16,7-6-2-16,2-6-5 15,-2-2 0-15,-12-6-2 16,4-2-20-16,-8-6-76 0,-2-3-255 15,-3-5-446 1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41.0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0 203 336 0,'0'0'488'15,"0"0"-421"-15,0 0-42 16,0 0 39-16,0 0-35 16,0 0-28-16,105 6 20 15,35-4 48-15,59-2-27 16,44 0-8-16,51-16 11 16,36-14-20-16,6 2 8 15,-11-4-28-15,-32 7-4 0,-49 0 13 16,-33 6-15-1,-47 8 1-15,-32-1 0 0,-28 7-6 16,-25 3 4-16,-11-2-35 16,-20 2-23-16,-22 2-116 15,-26 0-145-15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45.2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0 391 273 0,'0'0'605'0,"0"0"-389"16,0 0-41-16,0 0-57 15,0 0-25-15,0 0-41 16,0 0-24-16,12-72 5 16,-6 72-23-16,-6 0-1 15,3 0 12-15,-3 0-12 16,0 0 3-16,0 0-12 16,0 0-18-16,7 14 16 0,-1 24-11 15,2 17 13-15,-1 11 7 16,-7-2-7-16,9 2 10 15,3 0-10-15,7-3 2 16,8-6-5-16,4-4 5 16,4-15-4-16,2-10 2 15,0-6-4-15,13-8 1 16,11-4-8-16,12-6-4 16,12-4 14-16,3 0-3 15,-14 0 4-15,-19-14-3 16,-21 0 6-16,-19-1-3 15,-8 3 4-15,-7-5-3 0,0-5 10 16,0-6-9-16,-22 1 0 16,-30-1-1-16,4 1 5 15,1 7-6-15,10 4 0 16,10 8 0-16,12 1-3 16,9 6 3-16,6-2 0 15,0 0-2-15,0 1-4 16,0-2 4-16,0 4-6 15,21 0-9-15,37 0 17 16,9 9 0-16,22 10 1 16,-9 3 1-16,-7 3 2 15,-9 5-5-15,-11 0 1 16,-14 4 0-16,-12-2-8 0,-6-1 8 16,-21-1 0-1,0 2-4-15,0 2 6 0,-42-1-8 16,-19 0-11-16,-13-6-86 15,10 1-3-15,18-8-114 16,31-10-141-16</inkml:trace>
  <inkml:trace contextRef="#ctx0" brushRef="#br0" timeOffset="344">1811 872 715 0,'0'0'200'16,"0"0"-47"-16,0 0-28 16,0 0-36-16,0 0-54 15,0 0-10-15,-11-3-15 16,11 3-10-16,15 0 1 15,21 0 8-15,13 3 3 16,4 3 17-16,5-1-13 16,-13-2 6-16,1-3-15 15,-4 2-2-15,-13-2 5 16,-14 0-9-16,-12 0-1 16,-3 4 0-16,0 1-55 0,0 6-113 15,0 5-163-15,-16 1-537 16</inkml:trace>
  <inkml:trace contextRef="#ctx0" brushRef="#br0" timeOffset="788">2535 729 87 0,'0'0'781'16,"0"0"-549"-16,0 0-53 15,0 0-53-15,0 0-46 0,0 0-46 16,0-16-5 0,0 16-29-16,0 0-2 0,0 0-6 15,0 21 2-15,0 13 6 16,0 10 7-16,0-1-4 16,0 1 0-16,0-5-3 15,34-9 0-15,3-5 2 16,9-11-2-16,3-6 0 15,2-8 1-15,5 0 0 16,2 0 9-16,-9-3 0 16,-9-19-2-16,-7 0 37 15,-18-5-10-15,-12-6-3 0,-3-3 9 16,0-3-18-16,0 1 6 16,-33 8-19-1,-16 5-8-15,-12 6 13 0,3 5-15 16,-6 3-3-16,3 5 2 15,9 4-11-15,9 2-6 16,15 0-46-16,19 0-29 16,9 0-7-16,0 16-72 15,0-5-68-15,53-5-108 16</inkml:trace>
  <inkml:trace contextRef="#ctx0" brushRef="#br0" timeOffset="1287">3085 324 384 0,'0'0'341'0,"0"0"-169"16,-344-126-23-16,209 93-37 16,-8 6-54-16,-1 4 23 15,6 16-31-15,8 7-12 16,11 0-11-16,14 16-13 15,-12 25 4-15,20 14-18 16,3 17 0-16,13 11-2 16,30 18 2-16,23 8-1 15,28 10 0-15,0 5 1 16,65-3-1-16,17-8 1 16,6-14 0-16,2-23 3 0,4-15-3 15,13-20-2-15,12-18-6 16,16-18-6-16,18-5 14 15,14-8 5-15,2-25-5 16,-8-5 22-16,-11-4-9 16,-18-5 18-16,-7-5 3 15,-14-12-5-15,-24-10 9 16,-19-5-12-16,-32-9-1 16,-23-1 25-16,-13-10-26 15,-16-7-9-15,-72-2 4 0,-59-2-15 16,-49 9-4-1,-39 12-3-15,-15 21-16 0,15 21 2 16,35 27-56-16,49 20-22 16,46 4-68-16,38 42-200 15,15 20-634-15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53.3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27 792 575 0,'0'0'206'0,"0"0"-61"16,0 0 16-16,0 0-63 15,0 0-43-15,0 0-39 16,-27-14-16-16,48 14 5 0,9 0 3 16,22 0 8-1,1 0-16-15,3 0 0 0,10 0 7 16,-5 0-7-16,-3 0-90 16,-10 0-166-16,-23 0-123 15</inkml:trace>
  <inkml:trace contextRef="#ctx0" brushRef="#br0" timeOffset="346">151 644 569 0,'0'0'196'0,"0"0"-23"15,0 0-17-15,0 0-38 16,0 0-20-16,0 0-40 16,-35-36-35-16,35 36-5 15,0 0-18-15,0 0 0 16,0 19 2-16,21 11 7 15,-2 6 0-15,2 0-2 0,0 2-6 16,1 4 7 0,-7-1-8-16,-1-5-5 0,8-3 4 15,-7-8-91-15,6-3-126 16,1-8-154-16</inkml:trace>
  <inkml:trace contextRef="#ctx0" brushRef="#br0" timeOffset="707">785 602 156 0,'0'0'266'0,"0"0"-143"15,0 0 20-15,0 0-2 16,0 0-39-16,0 0-13 16,-7 0-28-16,7 0-22 15,0 0-13-15,0 0-25 16,7 0-1-16,29 0 5 15,16 0 14-15,9 0-3 16,4 0-16-16,2 0 0 0,-1 0-2 16,0 0-104-1,-8 0-212-15,-16 0-224 0</inkml:trace>
  <inkml:trace contextRef="#ctx0" brushRef="#br0" timeOffset="1097">1402 394 621 0,'0'0'225'0,"0"0"-79"0,0 0 5 16,0 0-22-1,0 0-68-15,0 0-27 0,-43-47-21 16,43 44-9-16,16 1 2 15,21-7-6-15,5 1 2 16,1 6 6-16,-4-2-6 16,-2 4-2-16,0 0 0 15,-7 0 3-15,-2 0-1 16,-1 16-1-16,-3 12-1 16,-3 6 26-16,1 6-22 15,0 5 18-15,-13 4-1 16,6-2-14-16,1 0 9 15,5-9-16-15,1-2 1 0,5-6 2 16,-18-7-1 0,6-8-4-16,-3-4-1 0,-9-2-65 15,3-6-91-15,-6-3-104 16,0 0-75-16</inkml:trace>
  <inkml:trace contextRef="#ctx0" brushRef="#br0" timeOffset="1258">1637 657 154 0,'0'0'366'0,"0"0"-306"15,0 0 27-15,0 0 10 16,0 0-37-16,333-63-16 16,-227 44-37-16,-8 0-7 0,-14 2-47 15,-20 4-334-15</inkml:trace>
  <inkml:trace contextRef="#ctx0" brushRef="#br0" timeOffset="1540">2232 53 595 0,'0'0'178'0,"0"0"-12"16,0 0 15-16,0 0-70 15,0 0-36-15,0 0-59 16,-35-53-16-16,70 76 0 0,23 12 0 16,16 4 31-1,-6 10-12-15,-1 6 4 0,-3 6 13 16,-12 4-30-16,-15-1 8 16,-13-3-14-16,-24-1 4 15,0 0-14 1,-24 4-14-16,-56-1-86 0,-14-2-89 15,-17-12-149-15,-8-8-332 16</inkml:trace>
  <inkml:trace contextRef="#ctx0" brushRef="#br0" timeOffset="1920">794 229 113 0,'0'0'429'0,"0"0"-270"16,0 0 8-16,0 0-26 15,-135-160-6-15,119 144-49 16,5 7 14-16,11 7-37 15,0 2-16-15,0 0-28 16,0 0-17-16,0 6-4 16,0 24 1-16,0 14 1 0,-6 19 20 15,-4 11-19-15,-5 9 8 16,-1-1 2 0,11 3-9-16,5-11 12 0,0-2-14 15,15-11 0-15,52-4-1 16,25-10 1-16,14-9-52 15,26-2-82-15,6-13-186 16,-19-2-581-16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52.9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92 740 0,'0'0'154'16,"0"0"54"-16,0 0-53 15,0 0-33-15,0 0-49 16,0 0-27-16,0 0 6 16,-52-31-37-16,52 31 1 15,15-2-13-15,9-1-1 16,29-8-4-16,26 0 4 0,25-3 4 16,12 3 5-1,-21 8-10-15,-18 1-1 16,-19 2 0-16,-16 0 4 0,-21 0-8 15,-5 0 4-15,-7 12-5 16,-2 13 3-16,7 15 2 16,-1 9 0-16,-11 9 4 15,11 3-2-15,-4 1 1 16,-2 0-3-16,1-8 0 16,8-4 0-16,-5-9 0 15,-1-11-1-15,3-5-8 16,-5-8-46-16,5-7-27 15,-10-4-87-15,3-6-105 16,-1 0-86-16</inkml:trace>
  <inkml:trace contextRef="#ctx0" brushRef="#br0" timeOffset="218">553 410 449 0,'0'0'236'15,"0"0"-67"-15,0 0-18 16,0 0-47-16,0 0-52 16,0 0-29-16,10-27-20 15,48 27 17-15,15 0-12 0,12 0-6 16,3 0 8 0,10 0-10-16,25 7-80 0,-4 0-229 15,6-4-359-15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39.5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3083 715 261 0,'0'0'307'0,"0"0"-137"16,0 0-27-16,0 0-5 15,0 0-37-15,0 0-26 0,0 0-6 16,0 0-30 0,9-19 5-16,-9 19-8 0,0 0-4 15,6 0 7 1,0 0-18-16,-6 0-9 0,3 0 18 15,4 0-26-15,-2-3 5 16,-2 3-9-16,-3 0 2 16,0 0-6-16,0 0-6 15,13 3-4-15,-5 22 14 16,14 2 3-16,-1 7-1 16,-5-7-2-16,-1 3 3 15,1 3 0-15,-5-9-3 16,5 4 0-16,-11-3-3 15,0-3 3-15,0 0-28 0,1-3-55 16,-6-1-105 0,10-1-77-16,1 1-135 0</inkml:trace>
  <inkml:trace contextRef="#ctx0" brushRef="#br0" timeOffset="338">3929 731 442 0,'0'0'236'0,"0"0"-74"15,0 0-43-15,0 0 0 0,0 0-46 16,0 0-44-16,0-16 3 15,0 16 6-15,0 0-24 16,0 0-6-16,7 0-8 16,-4 6 0-16,2 19 2 15,8 11 9-15,-4 2-4 16,6-8-2-16,1 0-3 16,-5 0-4-16,-8 1-4 15,4 2 6-15,-1-1 0 16,-6-4-7-16,0-1-172 0,0 1-209 15</inkml:trace>
  <inkml:trace contextRef="#ctx0" brushRef="#br0" timeOffset="673">4577 682 463 0,'0'0'219'0,"0"0"-90"15,0 0-12-15,0 0-2 16,0 0-42-16,0 0-13 16,15-16-27-16,-15 16-28 0,0 0-5 15,0 7-27-15,0 18 27 16,0 12 22-16,0-2-19 15,0 5 11-15,0 0-14 16,6-7 0-16,4 0 6 16,8-8-3-16,-9-3-3 15,6-6 0-15,-2 1-28 16,-4-7-63-16,0-1-162 16,3-1-216-16</inkml:trace>
  <inkml:trace contextRef="#ctx0" brushRef="#br0" timeOffset="943">5169 641 454 0,'0'0'238'0,"0"0"-87"16,0 0-31-16,0 0-9 15,0 0-69-15,0 0-20 16,0-16-22-16,0 24-3 16,0 19 3-16,0 6 13 15,0 5-10-15,0 4 10 16,0-1-13-16,10 3 0 0,-2 0-2 16,0 3-46-16,-8 0-233 15,0-6-552-15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7:31.4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95 306 114 0,'0'0'146'0,"0"0"-63"15,0 0 11-15,0 0 0 16,0 0 47-16,0 0-7 16,0 0 7-16,0-6-15 15,0 6-10-15,0 0-15 16,0 0-12-16,0 0-27 16,11 0-20-16,-6 0-1 15,6 0-11-15,-5 0 0 16,-2 0-12-16,-4 0 3 15,6 0-6-15,-6 0-8 16,0 0 3-16,0 0-6 16,0 0 0-16,0 2 2 0,0 2-6 15,0-2-8-15,0 15-2 16,0 13 1-16,-10 14 9 16,-23 16 4-16,2 1 5 15,15 2-9-15,2 6 0 16,14-6 0-16,0 2 0 15,0-4-10-15,3-11 3 16,39-3-10-16,7-17-3 16,3-8-7-16,6-11-2 15,-3-8-5-15,-2-3 7 0,1 0 18 16,-17 0 8 0,-19-3-1-16,-5-11 2 15,-13-5 8-15,0-6 0 0,0 1 1 16,-43-1 4-16,-3 3 5 15,-6 2-5-15,-6 7-13 16,6 4 0-16,-6 7-11 16,5 2 5-16,11 0-7 15,12 0-24-15,2 5-38 16,25 20-89-16,3 2-140 16,0 3-121-16</inkml:trace>
  <inkml:trace contextRef="#ctx0" brushRef="#br0" timeOffset="348">801 740 529 0,'0'0'264'0,"0"0"-130"16,0 0-28-16,0 0-7 15,0 0-39-15,0 0-33 16,-19-6-7-16,22 6-13 0,19 0-7 16,14 0 0-16,23 0 10 15,2-3-1 1,2-2 3-16,11-3-7 0,-7 0-2 15,1 2-3-15,-10 1-6 16,-10-1-52-16,-23 3-84 16,-25 0-71-16,0 1-79 15</inkml:trace>
  <inkml:trace contextRef="#ctx0" brushRef="#br0" timeOffset="628">1033 555 437 0,'0'0'258'0,"0"0"-76"15,0 0-25-15,0 0-46 16,0 0-37-16,0 0-35 16,-28-10-18-16,28 15-19 15,0 17 3-15,13 11 22 16,5 6-6-16,9 2-8 15,-6 3 2-15,4 0-9 16,3 0-5-16,-4-3 0 16,-3 1-1-16,0-4-20 15,1-5-94-15,-1-9-110 0,-5-5-113 16</inkml:trace>
  <inkml:trace contextRef="#ctx0" brushRef="#br0" timeOffset="931">1613 364 390 0,'0'0'381'0,"0"0"-188"16,0 0-43-16,0 0-16 15,0 0-55-15,0 0-47 16,-27-18-26-16,27 46-4 16,-7 16-2-16,7 17 20 15,0 2-9-15,0-3-1 0,0 3 0 16,0-5-7-16,0-6-1 16,28-5 1-16,2-9-3 15,1-10-4-15,6-6-21 16,6-11-57-16,-1-9-72 15,4-2-53-15,6 0-147 16</inkml:trace>
  <inkml:trace contextRef="#ctx0" brushRef="#br0" timeOffset="1118">1938 704 478 0,'0'0'216'16,"0"0"-55"-16,0 0-52 15,0 0-36-15,0 0-36 16,0 0-16-16,14-30-13 16,33 21-4-16,4 1-4 15,14 0 0-15,-14-1-54 16,-9 4-234-16</inkml:trace>
  <inkml:trace contextRef="#ctx0" brushRef="#br0" timeOffset="1456">2224 401 552 0,'0'0'169'0,"0"0"-36"16,0 0-42-16,0 0-32 15,0 0-25-15,0 0-11 16,68-36 2-16,-25 36-10 15,-7 16 0-15,-6 7 4 16,1 8-3-16,-15 1-3 16,-10 10 0-16,-6-1 3 15,0 0-4-15,0-8-2 16,0-5 6-16,-6-11-5 16,6-7-7-16,0-4-2 0,0-1 1 15,0 0-2-15,21 1-1 16,16-6 3-16,14 0 0 15,7 0-3-15,22-27-27 16,-7-15-103-16,1-5-151 16,-16 1-322-16</inkml:trace>
  <inkml:trace contextRef="#ctx0" brushRef="#br0" timeOffset="1705">2570 0 648 0,'0'0'222'0,"0"0"-63"16,0 0-10-16,0 0-30 15,0 0-79-15,0 0-36 16,8 7 2-16,119 41 29 16,-3 2-1-16,1 7 1 15,-9 1-3-15,-21 3-5 16,-27 2-13-16,-31 5-3 15,-37 10-11-15,-7 9 0 16,-81 12-74 0,-25-5-218-16,5-6-362 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7:37.2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133 84 306 0,'0'0'220'0,"0"0"-62"15,0 0-28-15,0 0-11 16,0 0-13-16,0 0 8 16,0 0-21-16,0 0-17 15,10 0 2-15,-10 0-34 16,6 0 4-16,0 0-15 15,-1 0-9-15,-5 0 4 16,0 0-23-16,0 0-5 16,0 0 4-16,0 0-4 15,0 0-7-15,5 19-2 0,0 11 6 16,4 8-3-16,4 4 6 16,2-1 0-16,6 3 2 15,1-11-2-15,2-5 0 16,7-9-4-16,6-13-17 15,5-6 7-15,1 0-6 16,-6 0 20-16,0-23 0 16,-8-1 6-16,0-9-6 15,-21-1 4-15,-2-3-3 16,-6-5 15-16,0 3-8 16,-43 0 5-16,-15 10 10 15,-3 1-21-15,-3 14 2 16,6 3-4-16,-3 9 0 0,9 2-5 15,1 0-2 1,1 0 2-16,13 19 0 0,13 9-49 16,19 9-53-16,5 8-77 15,0-4-100-15,58-2-352 16</inkml:trace>
  <inkml:trace contextRef="#ctx0" brushRef="#br0" timeOffset="306">866 65 642 0,'0'0'198'0,"0"0"-25"0,0 0 4 16,0 0-79-16,0 0-4 15,0 0-34-15,-18-34-27 16,18 34-5-16,0 0-28 15,-3 0-6-15,3 17 5 16,0 16 0-16,0 11 1 16,0 2 0-16,0 2 2 15,16-1 4-15,5-7-6 16,0-4 0-16,-18 0 1 16,10-11-1-16,-10-6-55 15,4-6-87-15,7-7-70 16,1-6-54-16,7 0-221 15</inkml:trace>
  <inkml:trace contextRef="#ctx0" brushRef="#br0" timeOffset="566">1310 34 468 0,'0'0'323'0,"0"0"-140"16,0 0-14-16,0 0-25 15,0 0-63-15,0 0-45 16,-43-19-6-16,43 19-18 16,0 3-11-16,0 21 10 15,0 12 2-15,0 8 2 0,0 3-6 16,0 5-8-16,0-3 6 16,0-2-7-16,0-5 1 15,0 0-4-15,0-10-60 16,19-10-128-16,11-7-160 15</inkml:trace>
  <inkml:trace contextRef="#ctx0" brushRef="#br0" timeOffset="983">1698 213 6 0,'0'0'770'0,"0"0"-605"0,0 0-5 15,0 0-20 1,0 0-63-16,0 0-29 0,-28-36-8 16,28 36-40-16,-6 0-6 15,6 11 2-15,0 16 4 16,0 7-1-16,0 4 1 16,0-2 0-16,22-6 5 15,20-3-5-15,5-10 0 16,11-11 3-16,6-6-2 15,9 0 9-15,4-14-6 16,-8-14-4-16,-13-4 16 16,-19-4 28-16,-19-3 5 15,-18-2 4-15,0-3-24 16,-7-3 12-16,-51 6-24 0,-9 5-4 16,1 14 14-16,7 9-26 15,1 7 5-15,12 6-6 16,3 0-2-16,0 11 1 15,7 19-10-15,12 9-36 16,5 5-31-16,19 3-93 16,0-1-135-16,0-1-429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50.88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0 711 342 0,'0'0'64'0,"0"0"-49"0,0 0 42 16,367-20 31-16,-190 9-32 15,16 3-13-15,18-3-8 16,3 3 4-16,14-4-5 16,14 2-5-1,18 1 6-15,23 1-8 0,5 3-7 16,-7 2-5-16,4 0-4 15,-5 1-3-15,29-7-5 16,27-2 3-16,3-8-1 16,13-3-4-16,-4 0 2 15,-9 0-3-15,-3 3 0 16,-17-1 2-16,-14 7 0 0,-15-1 1 16,4 1 0-1,5-4-3-15,4-1 5 0,17 6-3 16,8-2-1-16,1 0 1 15,-8 0-2-15,-19 1 1 16,-8-7-1-16,2-2 1 16,3 0 0-16,-1 3 1 15,6-1 0-15,0 4-1 16,-2 2-1-16,-3 4 6 16,-6-1-6-16,-18-1 1 15,-3 1 1-15,-31 0-2 16,-14 1-2-16,-20-1 2 0,-1-1 0 15,-2 1 0 1,-12 0 0-16,-4 6 0 0,-6 0-1 16,1-1 1-16,-6-3 0 15,-14 4 4-15,-17-2-3 16,-14-2-1-16,-31 0 0 16,-34 4 5-16,-24 1-5 15,-28 3 2-15,-5 1-1 16,5-3 0-16,12 3 0 15,4-3-1-15,-1 3-3 16,-3 0 3-16,-11 0 0 16,-1 0 0-16,1 0 0 15,2 0 0-15,-15 0 0 16,-3 0 0-16,0 0 0 0,0 0 0 16,0 0 0-16,-16 0-11 15,-79 0-29-15,-60 16-78 16,-44 2-183-16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8:46.2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39 615 0,'0'0'228'16,"0"0"-56"-16,0 0-34 16,0 0-24-16,0 0-20 15,0 0-43-15,-51 0-12 16,36 5 17-16,9-2-26 0,6-3 1 16,0 0-9-16,0 0-8 15,0 0 9-15,0 0-21 16,0 0 2-16,9 0 2 15,25-3-5-15,2-8-1 16,10 3 7-16,6 0-4 16,-16 5 3-16,-8-2-6 15,2 2-6-15,7 0-2 16,-1 3-53-16,10 0-29 16,-12 0-72-16,-19 6-135 0,-15 10-433 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7.9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3234 107 631 0,'0'0'217'0,"0"0"-76"16,0 0 10-1,0 0-19-15,0 0-48 0,0 0-22 16,-42-52-1-16,42 49-31 15,0 3-1-15,0 0-17 16,0 0-10-16,0 0 17 16,0 0-19-16,0 0-3 15,0 19-1-15,0 12 4 16,0 13 9-16,0 7-8 16,0-4 2-16,0 3 5 15,0-6-8-15,5-3 0 16,5-4 2-16,2-11 1 0,3-1-6 15,4-9 1 1,-1-2-36-16,-2-2-33 0,5-7-56 16,-6-5-51-16,1 0-63 15,-2 0-127-15</inkml:trace>
  <inkml:trace contextRef="#ctx0" brushRef="#br0" timeOffset="452">3992 236 506 0,'0'0'243'0,"0"0"-90"16,0 0 6-16,0 0-53 0,0 0-20 15,0 0-8-15,-21-35-34 16,14 35-3-16,7 0-31 15,-3 0-10-15,3 0 0 16,-5 3-10-16,-1 18 10 16,6 10 8-16,0-1-8 15,0 0 8-15,14 1-8 16,23-12 0-16,0-6-1 16,5-7 2-16,-5-6-1 15,0 0 3-15,6 0 3 16,-7-13 6-16,-4-10-9 15,-11 1-3-15,-6-3 15 0,-15-5-9 16,0-3 11-16,0-5-1 16,-7-1-11-16,-29 3 4 15,-7 9-9-15,3 10 0 16,-8 6-7-16,1 8 3 16,5 3-9-16,2 0 0 15,6 11-24-15,26 21-45 16,8-6-119-16,8-1-91 15,66-6-159-15</inkml:trace>
  <inkml:trace contextRef="#ctx0" brushRef="#br0" timeOffset="877">4833 197 746 0,'0'0'133'0,"0"0"-26"16,0 0 11-16,0 0-25 16,0 0-23-16,0 0-21 15,-98-8-17-15,91 8-5 16,7 0-27-16,0 0 0 16,0 20 0-16,0 7 9 15,0 3-2-15,21 1-7 16,11-4 1-16,10-4 2 0,1-10-3 15,-4-1 0-15,14-10 2 16,5-2 0-16,-6 0 6 16,6 0-7-1,-7-17 3-15,-17-2 8 0,-9 0-5 16,-13-1 7-16,-12-4 20 16,0-5-15-16,0 0-4 15,-18 4-10-15,-27 3-3 16,-2 3 1-16,-4 5-3 15,-5 3-3-15,10 6 0 16,10 2 2-16,5 0-2 16,15 3-32-16,5 0-81 0,11 8-119 15,0 11-150 1</inkml:trace>
  <inkml:trace contextRef="#ctx0" brushRef="#br0" timeOffset="1231">5832 67 697 0,'0'0'259'15,"0"0"-127"-15,0 0-14 0,0 0 17 16,0 0-65-16,0 0-29 16,-10-67 7-16,5 67-29 15,5 0-12-15,0 0-7 16,0 27 0-16,0 9 0 16,0 16 19-16,5 0-11 15,17 2 10-15,-7 0-11 16,9-5-5-16,-2-7 5 15,6-4-6-15,-12-8-2 16,-8 1-35-16,-8-1-140 16,0-5-280-16</inkml:trace>
  <inkml:trace contextRef="#ctx0" brushRef="#br0" timeOffset="2383">3253 935 716 0,'0'0'189'0,"0"0"-88"0,0 0 21 16,0 0-22-16,0 0-40 15,0 0-6-15,7-11-30 16,-2 11-17-16,4 28 13 16,4 7 1-16,-5 14 10 15,5 6 2-15,-5 0-22 16,2 5 15-16,3-7-23 15,-7-3-3-15,-3-1 5 16,-3-6-2-16,0-15-6 16,5 0-23-16,5-11-81 15,9-7-98-15,10-4-89 16,14-6-129-16</inkml:trace>
  <inkml:trace contextRef="#ctx0" brushRef="#br0" timeOffset="2895">4178 1157 579 0,'0'0'136'0,"0"0"-9"15,0 0-5-15,0 0-27 0,0 0-19 16,0 0-14-16,0-35-18 16,0 35 2-16,0 0-32 15,0 0 2-15,0 0-1 16,0 0-15-16,-14 19 0 16,-2 9 10-16,-5 2-4 15,11-3 10-15,10-2-16 16,0-6 0-16,0-5 3 15,0 1 1-15,37 0-2 16,6-7-2-16,-4-2 2 16,11-6 3-16,-5 0 0 15,-2-2-5-15,-4-21 19 0,-5-5-5 16,-9 1 14-16,-13-9-4 16,-12 1-7-16,0-7 14 15,0-2-15-15,-21 4-9 16,-21 4 6-16,-11 8-12 15,-5 6 1-15,0 11-2 16,3 9-13-16,-9 2 12 16,6 0-12-16,12 0-15 15,15 16-61-15,31 14-76 16,0 6-68-16,10 5-80 16</inkml:trace>
  <inkml:trace contextRef="#ctx0" brushRef="#br0" timeOffset="3330">4918 1078 92 0,'0'0'668'16,"0"0"-511"-16,0 0-8 15,0 0-18-15,0 0-27 16,0 0-55-16,0-36-16 15,0 36-17-15,0 0-13 16,0 0-6-16,0 3-9 16,0 18 12-16,0 15 9 0,0 6-8 15,16-1 4 1,13-6-5-16,15-1 3 0,2-15 3 16,2-11-6-16,4-5 0 15,1-3 12-15,-8 0-11 16,-2 0 8-16,-12-19 0 15,-10-1-1-15,-5-5 34 16,-11-2-11-16,-5-9 0 16,0-1-9-16,0-8-20 15,-27 1 6-15,-19 11-8 16,-5 4 2-16,1 14-2 16,-2 4 0-16,12 9-13 15,-3 2 13-15,1 0-38 16,11 24-51-16,17 22-70 15,1 9-126-15,13 6-205 0</inkml:trace>
  <inkml:trace contextRef="#ctx0" brushRef="#br0" timeOffset="3842">5994 1064 134 0,'0'0'755'0,"0"0"-637"15,0 0 28-15,0 0-35 0,0 0-9 16,0 0-53-16,-16-28-11 16,11 28 5-16,5 0-36 15,0 0-7-15,0 0 0 16,0 3-12-16,0 27 12 15,0 9 7-15,0 2-6 16,27 3 6-16,4-2-3 16,1-7-5-16,8-10 1 15,4-3 0-15,7-11 7 16,7 0-7-16,3-8 0 16,4-3 5-16,-7 0-3 15,-7 0-2-15,-4-6 6 16,-14-10 2-16,-8-9 24 15,-10-5-17-15,-3-6-2 16,-9-11 24-16,-3-2-22 0,0-9 8 16,0 0-10-16,0 6-10 15,-3 11 8-15,-31 16-11 16,-3 9 0-16,-8 10 7 16,-7 0-7-16,-7 6-2 15,-1 0 0-15,-4 0-6 16,0 17-5-16,17 8-22 15,12 7-77-15,9-1-109 16,15-11-405-16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5:55.9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4867 610 614 0,'0'0'135'16,"0"0"-12"-16,0 0-23 16,0 0-7-16,0 0-21 15,0 0-43-15,-74-39-17 16,82 39-12-16,48 0 0 15,28 0 8-15,35 0-7 16,11 0 3-16,23-8 0 16,9 3 3-16,-6-6-2 15,-19 3-5-15,-39-1 0 16,-33 2 14-16,-35 6-14 0,-23 1 0 16,-7 0 10-1,0 0-3-15,0-6 44 0,-7-2 20 16,-23-3-47-16,-6-5-8 15,-7 2-15-15,-1 2-1 16,-1 1 4-16,2-3-2 16,4 4 3-16,2 3-5 15,10-5 0-15,11 6 6 16,10 0-5-16,6 5 6 16,0-3 8-16,0 4-15 15,0 0-3-15,51 0-17 16,23 0 20-16,27 0 0 15,-3 17 0-15,-9 7 0 0,-17 6 1 16,-1 1 2 0,-18 5-4-16,-18-8 1 0,-19 1-2 15,-16 7-4-15,0 6 7 16,-22 7-1-16,-51 5 0 16,-7-4-11-16,8-8-83 15,19-9-101-15,22-6-167 16</inkml:trace>
  <inkml:trace contextRef="#ctx0" brushRef="#br0" timeOffset="21340">7345 359 235 0,'0'0'212'15,"0"0"-99"-15,0 0 24 16,0 0 10-16,0 0-25 16,0 0-16-16,-6 0-24 15,6 0-6-15,0 0-39 16,0 0-7-16,0 0-20 16,0 0-6-16,-10 17-8 15,-11 11-5-15,-3 7 9 16,11 7 3-16,10 0-3 15,3 9 0-15,0 1-1 16,0-11 2-16,37-8-6 16,10-19 5-16,4-10-10 0,7-4-2 15,3-10 4-15,-3-22 8 16,-5-7 1-16,-11-2 0 16,-21-3 16-16,-21 3-10 15,0-1 24-15,0 3 12 16,-42-2-11-16,-19 9-15 15,-3 7-14-15,6 12 2 16,6 9-10-16,9 4-6 16,6 0-3-16,19 17-14 15,12 8-82-15,6 7-66 16,24 2-83-16,71-7-170 16</inkml:trace>
  <inkml:trace contextRef="#ctx0" brushRef="#br0" timeOffset="21593">8265 351 472 0,'0'0'214'15,"0"0"-39"-15,0 0-10 16,0 0-27-16,0 0-24 16,0 0-52-16,-3-32-29 15,3 32-21-15,0 0-12 16,0 15-2-16,0 25 2 15,0 11 3-15,0-1 17 16,3 2-19-16,15 6 0 0,1-3 2 16,-1 3-3-1,0-6 0-15,1-11-26 16,-1-16-137-16,19-12-107 0,-1-13-203 16</inkml:trace>
  <inkml:trace contextRef="#ctx0" brushRef="#br0" timeOffset="21851">8762 340 697 0,'0'0'143'0,"0"0"13"16,0 0-5-1,0 0-55-15,0 0-35 0,0 0-28 16,0-8-27-16,0 27 4 15,7 14-5-15,15 8 10 16,2 3-8-16,-9 3-7 16,-2 0 7-16,-10 5-7 15,-3 3-11-15,0-7-79 16,0-11-126-16,21-12-210 16</inkml:trace>
  <inkml:trace contextRef="#ctx0" brushRef="#br0" timeOffset="22102">9349 332 501 0,'0'0'302'0,"0"0"-167"16,0 0 25-16,0 0-8 15,0 0-42-15,0 0-58 16,0-77-17-16,0 77-35 15,0 5-11-15,10 23 10 16,11 10 1-16,1-2 7 16,-7 3-7-16,1 2 4 15,-8 1-2-15,-8 4-2 16,0 3-36-16,0 1-124 16,0-3-89-16,0-9-209 0</inkml:trace>
  <inkml:trace contextRef="#ctx0" brushRef="#br0" timeOffset="22612">7424 1286 826 0,'0'0'171'0,"0"0"8"0,0 0-26 16,0 0-56-16,0 0-4 15,0 0-50-15,-37-52-19 16,37 52-8-16,0 0-15 15,0 0-2-15,0 11-2 16,0 22 3-16,16 19 11 16,5 3-10-16,-5 3 1 15,5 5-2-15,-5 0-1 16,-8-2-8-16,11-9-55 16,-4 1-64-16,6-17-59 15,4-12-169-15</inkml:trace>
  <inkml:trace contextRef="#ctx0" brushRef="#br0" timeOffset="23032">8005 1393 755 0,'0'0'123'15,"0"0"30"-15,0 0-24 16,0 0-51-16,0 0-49 16,0 0-10-16,-21-5-19 15,21 27 1-15,0 9 6 16,6 1-7-16,15 3 0 16,-3 4 2-16,16-3 1 0,-4-8-2 15,7-9-1-15,6-13 1 16,-7-6-1-16,4 0 1 15,-3-17-1-15,-3-19 21 16,-10-2-7-16,-11-9 44 16,-13 0-9-16,0 0-10 15,0 9 4-15,-28 2-30 16,-15 12-5-16,-2 4 7 16,-8 12-15-16,2 8-4 15,-1 0-3-15,2 0-5 16,15 22-26-16,19 8-67 15,16 6-44-15,0 2-73 16,51-1-139-16</inkml:trace>
  <inkml:trace contextRef="#ctx0" brushRef="#br0" timeOffset="23410">8601 1435 545 0,'0'0'274'0,"0"0"-133"16,0 0 18-16,0 0-44 16,0 0-43-16,0 0-15 15,-22-38-46-15,17 38-11 16,5 2-2-16,0 23-15 0,0 5 17 16,0-1 0-16,5 2 3 15,32-6 4-15,9-12-7 16,9-1 0-16,-3-12-2 15,6 0 6-15,-2 0-4 16,-8-14 1-16,-11-8 5 16,-22 8 7-16,-15-5-9 15,0-3 12-15,0 0 17 16,-36-5-23-16,-23 2-2 16,-2 6-8-16,-12 5 4 15,2 5-8-15,17 7 3 16,17 2-20-16,30 0-54 15,7 6-150-15,10 21-47 0,54-3-169 16</inkml:trace>
  <inkml:trace contextRef="#ctx0" brushRef="#br0" timeOffset="23800">9491 1306 421 0,'0'0'421'16,"0"0"-320"-16,0 0 60 16,0 0-54-16,0 0-33 15,0 0-20-15,-58-36-39 0,58 36-15 16,-7 13-16 0,7 18 16-16,0 10 3 0,0 1-1 15,0 2-2-15,28-9 4 16,9-5-2-16,14-8-2 15,-4-11 0-15,9-11 1 16,-3 0-1-16,-4 0 3 16,-3-19 6-16,-9-6 4 15,-16-4 11-15,-13-2 33 16,-8 0-9-16,0 0-12 16,-8-4 5-16,-37 5-27 15,-14 3-6-15,1 5-1 16,6 14-6-16,-1 2-2 15,2 6-19-15,-4 0-64 16,10 0-56-16,8 19-153 0,11 17-214 16</inkml:trace>
  <inkml:trace contextRef="#ctx0" brushRef="#br0" timeOffset="24203">6520 2249 423 0,'0'0'434'0,"0"0"-374"0,0 0 28 15,0 0 13-15,0 0-43 16,0 0-48-16,37 0-6 15,146 0 43-15,92 0 47 16,70-23-34-16,65-16-22 16,48-9-3-16,20-7-2 15,-2 0-15-15,-34 0-17 16,-48 5 18-16,-69 14-7 16,-69 5 6-16,-79 19 3 15,-57 7-14-15,-50 5 6 16,-24 0-12-16,-15 0 3 15,-17 0 4-15,-7 0-8 16,-7 0 0-16,0 0-3 16,0 0 3-16,-42 0-42 0,-32 16-79 15,-18 8-194-15,-14 9-424 16</inkml:trace>
  <inkml:trace contextRef="#ctx0" brushRef="#br0" timeOffset="25014">9954 2254 824 0,'0'0'202'0,"0"0"-40"16,0 0-24-16,0 0-25 15,0 0-42-15,0 0-25 16,-45-77-33-16,45 77-12 16,0 6-1-16,0 25 7 0,0 9-2 15,9 10 3-15,19 5-6 16,-4 0 5-16,-3-1-7 16,0 2 0-16,-11-4-5 15,-10-5-45-15,0-9-90 16,0-8-144-16,0-13-382 15</inkml:trace>
  <inkml:trace contextRef="#ctx0" brushRef="#br0" timeOffset="25308">9124 2378 618 0,'0'0'354'0,"0"0"-209"16,0 0 19-16,0 0-30 15,0 0-63-15,0 0-26 16,-61-49-37-16,61 49-7 16,0 13-2-16,0 23 2 15,15 13 2-15,0 6 2 16,0-5-3-16,-5 6 6 15,-4-2-8-15,-1 1-3 16,1-14-26-16,-6-8-98 16,0-11-114-16,0-8-223 15</inkml:trace>
  <inkml:trace contextRef="#ctx0" brushRef="#br0" timeOffset="25587">8320 2386 737 0,'0'0'206'0,"0"0"-62"16,0 0 22-16,0 0-39 0,0 0-78 16,0 0-14-16,-34-25-19 15,34 25-14-15,21 11-1 16,8 25 0-16,0 14 6 15,-4 5 3-15,-13 5-4 16,-12 3-7-16,0-2 1 16,0-1-11-16,0-10-59 15,-12-15-81-15,-3-4-126 16,-3-17-239-16</inkml:trace>
  <inkml:trace contextRef="#ctx0" brushRef="#br0" timeOffset="25862">7617 2452 682 0,'0'0'190'16,"0"0"-45"-16,0 0 34 15,0 0-50-15,0 0-67 16,0 0-20-16,-37-38-5 15,37 38-35-15,0 0-2 16,7 25-7-16,29 18 7 16,-5 12 16-16,0 6-14 15,-10 0 1-15,-7 7 0 0,5-2-3 16,-4 3-44-16,-5-3-84 16,5-8-101-16,-15-11-210 15</inkml:trace>
  <inkml:trace contextRef="#ctx0" brushRef="#br0" timeOffset="26294">7352 3167 918 0,'0'0'77'15,"0"0"-2"-15,0 0 41 0,0 0-32 16,0 0-47-16,0 0-37 16,6 0 5-16,91 7-5 15,56 5 20-15,52 0 9 16,45-4-12-16,52-8 6 15,29 0-23-15,17-6 0 16,4-24 6-16,-29-3-5 16,-30 3 2-16,-52-1-3 15,-48 7 0-15,-37-7 25 16,-27 1 8-16,-31 11 3 0,-26 0-6 16,-25 8-22-1,-13 4 4-15,-20 7 3 0,-7 0-13 16,-7 0 1-16,0 0-3 15,0 0-15-15,-44 0-47 16,-28 18-97-16,-7 1-213 16</inkml:trace>
  <inkml:trace contextRef="#ctx0" brushRef="#br0" timeOffset="26919">11101 2224 723 0,'0'0'258'16,"0"0"-184"-16,0 0 47 15,0 0-10-15,0 0-43 16,0 0-26-16,-89-10-17 16,113 10-24-16,47 0 9 15,17 0 12-15,9 0-4 16,6 4 15-16,-6 2-19 16,-9 0-3-16,-3 2 3 0,-17-8-14 15,-20 0 10 1,-14 0-9-16,-21 0-1 0,-7 0 17 15,-6 0-8-15,0 0 9 16,0 0 7-16,-13-12-5 16,-27-9-7-16,-18-1-13 15,-5-3 0-15,4 6 5 16,8 2-3-16,20 9-2 16,16 2 7-16,3 6-7 15,12 0 8-15,0 0-8 16,0 0-1-16,0 0-4 15,0 0 0-15,58 0-7 16,22 0 11-16,13 0 2 0,-9 12 2 16,-17 7-3-1,-9-6 0-15,-10 4-1 0,-17 1 1 16,-7 9 0-16,-5-3 3 16,-17 0-2-16,-2 12 6 15,0 6-7-15,-45 2 0 16,-22 5-8-16,-3-8-35 15,30-8-40-15,19-8-94 16,21-8-198-16,0-17-567 16</inkml:trace>
  <inkml:trace contextRef="#ctx0" brushRef="#br0" timeOffset="27187">12262 2317 1072 0,'0'0'131'15,"0"0"-9"-15,0 0 25 16,0 0-66-16,0 0-55 16,0 0-5-16,-10-13-21 15,50 13 0-15,9 0 20 16,12 0-18-16,3 0 3 15,4 0-3-15,-4 0-2 16,-3 0 0-16,3 3-65 16,-18 7-115-16,-3-4-220 0</inkml:trace>
  <inkml:trace contextRef="#ctx0" brushRef="#br0" timeOffset="27585">12952 2116 869 0,'0'0'276'0,"0"0"-123"15,0 0-12-15,0 0-39 0,0 0-58 16,0 0-6 0,-27-27-12-16,27 27-16 0,0 0 7 15,0 0-17-15,0 0-1 16,0 25-2-16,0 6 3 15,0 7 10-15,0 5-9 16,27-1-1-16,4-6 0 16,12-11 4-16,0-6-4 15,-4-8 0-15,4-9-2 16,-1-2 0-16,-5 0 2 16,0 0 0-16,-6-13 16 15,-10-6-15-15,-6-12 4 16,-8 7 3-16,-7-12-6 15,0 5 13-15,-22-1-15 16,-27 2 0-16,-12 5 1 0,-3 8-1 16,6 6-4-1,5 11-51-15,17 0-59 0,21 22-115 16,8 3-226-16</inkml:trace>
  <inkml:trace contextRef="#ctx0" brushRef="#br0" timeOffset="27700">12952 2116 615 0</inkml:trace>
  <inkml:trace contextRef="#ctx0" brushRef="#br0" timeOffset="27884">12952 2116 615 0,'331'-173'488'0,"-331"156"-311"0,0 10-10 0,0-1-73 15,0 5-45-15,0 3-16 0,0 0-31 16,21 0 5-16,16 0-2 15,8 18-5-15,7 16 12 16,-6 16-9-16,3 7-1 16,-3 15-2-16,-9 3 0 15,-10-4 8-15,-12 3-8 16,-6-6 0-16,-9-7-2 16,0-12 0-16,-24-5-33 15,-50-2-38-15,-20-6-71 16,-3-12-73-16,2-10-148 15</inkml:trace>
  <inkml:trace contextRef="#ctx0" brushRef="#br0" timeOffset="28276">12130 1924 924 0,'0'0'177'0,"0"0"-56"0,0 0 23 15,0 0-45-15,0 0-49 16,0 0-17-16,13-16-4 15,-5 16-26-15,-8 18-3 16,0 35 3-16,0 21 5 16,0 12 14-16,0 5-19 15,0 2 0-15,16-2 10 16,5-12-8-16,16-11 1 16,8-6-6-16,14-21 5 15,20-8-10-15,16-8 5 16,18-20-12-16,12-5-39 15,1 0-111-15,-32 0-367 16</inkml:trace>
  <inkml:trace contextRef="#ctx0" brushRef="#br1" timeOffset="103827">523 173 448 0,'0'0'436'16,"0"0"-241"-16,0 0-14 15,0 0-57-15,0 0-30 16,0 0-30-16,0 0-33 16,-58-42 8-16,58 40-27 15,0 2-10-15,0 0 24 16,0 0-24-16,0 0 0 16,0 0-2-16,0 13-1 15,0 18 1-15,0 10 4 0,0 3-2 16,0 2 6-1,0 7-8-15,0-6 0 16,0-1 2-16,0-4-2 0,0-12-19 16,0-5-79-16,0-6-44 15,21-8-102-15,30-6-230 16</inkml:trace>
  <inkml:trace contextRef="#ctx0" brushRef="#br1" timeOffset="104195">1002 173 608 0,'0'0'205'0,"0"0"-13"16,0 0-35-16,0 0-45 15,0 0-19-15,0 0-37 16,0-39 7-16,0 39-13 16,0 0-19-16,0 0 6 15,0 0-25-15,0 0-2 16,0 0-10-16,0 0 5 16,0 14-12-16,0 16 10 15,0 6-3-15,0 5 13 16,0-3-11-16,0 1-2 15,0-6 1-15,0-3 2 16,0 0-6-16,0 0-4 0,0 1-77 16,15-9-63-16,1 0-122 15,5-5-433-15</inkml:trace>
  <inkml:trace contextRef="#ctx0" brushRef="#br1" timeOffset="104631">1589 197 725 0,'0'0'288'0,"0"0"-105"16,0 0-18-16,0 0-65 15,0 0-51-15,0 0-16 16,0-19-16-16,0 19-16 15,0 0-2-15,0 6-17 16,0 15 18-16,0 7 0 16,-13 5 5-16,13-6-5 15,0 1 0-15,0-9 3 16,0-8-4-16,37-5 1 16,12-6 0-16,9 0 5 15,-4 0-1-15,4-8-2 16,-8-15 4-16,-20-1-4 15,-15-1 21-15,-9 0-16 0,-6-3 14 16,0 1 21-16,-30-9-28 16,-28 9 5-16,-13 5-19 15,2 8 1-15,-5 9-5 16,10 5 0-16,6 0-1 16,21 0 5-16,13 8-61 15,17 20-67-15,7 10-83 16,7-5-164-16</inkml:trace>
  <inkml:trace contextRef="#ctx0" brushRef="#br1" timeOffset="104905">2419 24 997 0,'0'0'201'15,"0"0"-21"-15,0 0-31 16,0 0-91-16,0 0-17 16,0 0-23-16,-82-24-18 15,82 32 0-15,0 23 7 16,0 11-7-16,0 8 11 16,0 3-5-16,0 4-4 15,0 4-2-15,16-6-4 16,5 1 3-16,-3-19-88 0,9-6-76 15,-6-9-212 1</inkml:trace>
  <inkml:trace contextRef="#ctx0" brushRef="#br1" timeOffset="105314">124 1152 845 0,'0'0'129'0,"0"0"-9"16,0 0 10-16,0 0-36 15,0 0-32-15,0 0-25 16,-124 0-37-16,176 0 1 16,88-9-1-16,80-7 27 15,98-18 17-15,64-18-8 16,31-8-21-16,2-9 4 16,-31 6-14-16,-44 11-4 15,-50 10 18-15,-55 18-16 16,-58 1 7-16,-42 13-9 15,-46 7 2-15,-25 1 2 0,-27 2-5 16,-22 0-9 0,-6 0-27-16,-9 5-157 0,-16 20-247 15</inkml:trace>
  <inkml:trace contextRef="#ctx0" brushRef="#br1" timeOffset="211462">2993 995 589 0,'0'0'220'15,"0"0"-66"-15,0 0-1 16,0 0-18-16,0 0-43 16,0 0-12-16,0-14-32 15,0 14-19-15,0-6 19 16,0 6-23-16,0 0-7 16,0 0 5-16,0 0-19 15,0 6 2-15,0 43-6 16,7 30 0-16,2 27 29 15,12-10-28-15,7-10 1 0,2-16 2 16,7-6-1 0,-6-14 6-16,2-12-9 15,4-8-26-15,-12-19-54 0,5-8-146 16,7-3-284-16</inkml:trace>
  <inkml:trace contextRef="#ctx0" brushRef="#br1" timeOffset="212498">2263 1176 793 0,'0'0'200'0,"0"0"-51"15,0 0-3-15,0 0-50 0,0 0-42 16,0 0 2-16,-27-19-39 15,27 19-2-15,0 0-15 16,0 33 5-16,0 22 1 16,6 14 16-16,15 2-16 15,10-5 8-15,-1 5-10 16,14 7-2-16,2-4-2 16,12 17-6-16,21 1-62 15,-5 6-224-15,-8-16-373 16</inkml:trace>
  <inkml:trace contextRef="#ctx0" brushRef="#br1" timeOffset="213428">1359 1503 580 0,'0'0'217'16,"0"0"-124"-16,0 0 39 15,0 0-6-15,0 0-32 16,0 0-10-16,0 0-39 16,0-5-16-16,0 5 11 15,0 0-27-15,-21 16-1 0,-6 9-1 16,-4 5-8-16,15 6-3 16,10 8 0-16,6-2 0 15,0 2-8-15,6-12 8 16,31-4-4-16,21-10 3 15,3-6-6-15,7-12 3 16,1 0 4-16,-8-3 0 16,-3-21 4-16,-14-7 1 15,-20-1 1-15,-12-4 7 16,-12 0 3-16,0 3 31 16,-33-3-16-16,-35-2-9 15,-20 4 8-15,-10 7-29 0,-2 8 3 16,-11 9-4-1,16-2 5-15,-2 12-13 0,9 0-5 16,14 12-94-16,21 17-83 16,27-4-291-16</inkml:trace>
  <inkml:trace contextRef="#ctx0" brushRef="#br1" timeOffset="214997">595 1495 526 0,'0'0'130'15,"0"0"10"-15,0 0 16 0,0 0-55 16,0 0-33-16,0 0-31 16,-21 0-28-16,21 0 7 15,-12 13-16-15,8 24 0 16,-2 7 14-16,6-1-9 15,0 5-5-15,0-5 0 16,0 1 4-16,16-2-4 16,5-11 0-16,9-15-2 15,7-3-6-15,-3-13 4 16,6 0 2-16,2 0-5 16,-5-19 7-16,5-11 33 15,-16-6 15-15,-15 0 10 16,-11 3 11-16,0-2-34 15,-5-7 11-15,-53 4-13 0,-6 7-12 16,3 7 9-16,-7 7-26 16,10 9 0-16,0 8 3 15,7 0-6-15,4 0-2 16,10 2 0-16,10 26-27 16,21 8-38-16,6 8-104 15,12 8-105-15,40 6-193 16</inkml:trace>
  <inkml:trace contextRef="#ctx0" brushRef="#br1" timeOffset="215349">161 2710 536 0,'0'0'134'15,"0"0"-107"-15,0 0 26 16,0 0-1-16,281-27 78 16,-30-28-17-16,79-22-33 15,43-6-25-15,27 1 1 16,3 8-13-16,-11 5 10 16,-14 13-16-16,-29 14-9 15,-26 5-13-15,-51 13-9 16,-55 7 5-16,-70 11-11 0,-70 4 0 15,-44 2-2-15,-18 0 2 16,-12 0 0-16,-3 0 9 16,0 0-9-16,0 0 18 15,0 0-18-15,-40 0-23 16,-45 0-87-16,-28 0-120 16,-40 0-116-16</inkml:trace>
  <inkml:trace contextRef="#ctx0" brushRef="#br1" timeOffset="219549">3706 2329 569 0,'0'0'262'0,"0"0"-126"16,0 0-9-16,0 0 3 16,0 0-40-16,0 0-7 15,-28-6-36-15,28 6-13 16,0 0 7-16,0 0-23 16,0 0-11-16,0 30-2 15,0 31-1-15,7 13 37 16,20 6-39-16,4-1 1 15,12-4 6-15,8-4-7 16,1-13-2-16,6-11 0 16,3-14 2-16,-3-9 1 15,0-7-3-15,0-11 0 0,1-6-10 16,-4 0 10-16,3 0-2 16,-7 0-2-16,-1-12 8 15,-11-7 0-15,-2 0-4 16,-10-9 0-16,4 1 6 15,-15 2-2-15,-5 1-4 16,-11 7 0-16,0-2 3 16,0 8 11-16,-15-9-14 15,-18 7 0-15,-4 2 6 16,19 5 0-16,-3 1-6 16,8 5 0-16,13 0 2 15,0 0-4-15,0 0 2 16,0 0-2-16,0 0-4 0,0 0-5 15,13 0 2-15,38 5-1 16,17 9 10-16,5 2 2 16,-6 4-2-16,12-4 0 15,-5-2-3-15,-7-3 11 16,-18 8-11-16,-12-5 3 16,-13 8 0-16,-12 3 3 15,-12 5-3-15,0-3 0 16,-12 4-2-16,-25-1-16 15,0-8-53-15,13-3-54 16,6-5-92-16,18-14-38 16,0 0-181-16</inkml:trace>
  <inkml:trace contextRef="#ctx0" brushRef="#br1" timeOffset="220030">5243 2543 280 0,'0'0'355'16,"0"0"-161"-16,0 0-51 16,0 0-10-16,0 0-46 15,0 0-42-15,13-69 4 16,26 53 2-16,9 2-23 16,-1 9 4-16,1-1-21 15,-14 6 1-15,-1 0-12 16,-8 6 5-16,-9 23-5 0,-16 16 0 15,0 10 0-15,0 5 23 16,-25-5-20-16,3-11-2 16,14-8 3-16,1-22 1 15,7-3-5-15,0-6 0 16,0-2-4-16,0 2-1 16,25-5 5-16,2 6 0 15,10-1-3-15,-7 1 7 16,7-4 0-16,-3 10-4 15,3-2 0-15,-8-1-1 16,2 7 1-16,-9-8 0 16,-7 10 0-16,-6-5 4 0,-9 12-1 15,0 6-3-15,0-2 0 16,-51 1 8-16,-2-5-8 16,-5-8-6-16,6-4-35 15,6-13-36-15,10 0-7 16,9 0-72-16,3-30-54 15,11-30-9-15,4-23 6 16</inkml:trace>
  <inkml:trace contextRef="#ctx0" brushRef="#br1" timeOffset="220493">5148 2114 563 0,'0'0'185'0,"0"0"-33"0,0 0-18 16,0 0-16-16,-287-25-4 15,211 30-38-15,11 15-1 16,14-6-12-16,22 10-31 16,11 11 11-16,7 27-30 15,11 12-6-15,0 25 23 16,29 28-29-16,58 2 13 16,8 19-12-16,17 12 4 15,20 5 3-15,15-8-9 16,20-28 0-16,5-30-1 15,-11-45 1-15,-20-29 0 16,-34-13-2-16,-30-12 2 16,2-23 2-16,1-35 1 15,2-38 16-15,0-22 11 0,-11-8-16 16,-26-4-1-16,-32 1 1 16,-13-11-6-16,-28 11 28 15,-67-6-28-15,-38 14 6 16,-57 28 23-16,-40 26-23 15,-38 29 9-15,-8 21-23 16,8 17 1-16,30 0 11 16,39 7-12-16,31 10 0 15,27 12-2-15,41 9-7 16,16 4-11-16,36 13-68 16,38 13-52-16,10 18-21 15,31-7-196-15,58-21-529 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6: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889 808 628 0,'0'0'254'0,"0"0"-27"16,0 0-68-16,0 0-30 15,0 0-35-15,0 0-34 16,0 0-9-16,-46-74-16 15,46 74-19-15,0 0 13 16,0 0-27-16,0 0-1 16,0 0-1-16,0 19 0 15,0 14-2-15,0 11 2 16,0 5 0-16,0 4 6 16,0 2-2-16,0 5-4 15,-7-5 0-15,-14-3 5 0,7-10-3 16,7-12-2-1,7-11 0-15,0-8-5 0,0-8 5 16,0 0-1-16,0-3-2 16,0 2-9-16,37 1 12 15,31-3-19-15,1 0 7 16,8 0 7-16,-14 0-2 16,-4-8-2-16,-20-6 9 15,-2 1 0-15,-9-1-2 16,-13-3 2-16,-3 1 0 15,-9-4 6-15,-3 4-1 16,0-4 0-16,0 5-1 0,0-1-1 16,0-4 20-1,-15 6-12-15,6 4-5 0,-6 0 23 16,9 8-25-16,-1 2 4 16,1 0 0-16,6 0-5 15,0 0-6-15,0 0-3 16,0 19 1-16,-3 14 1 15,-2 11 5-15,5 0-1 16,0 0 0-16,0-3 3 16,0 3 0-16,0-8-3 15,0 0 0-15,0-1-9 16,14 1-2-16,8-6-43 16,0-2-9-16,2-6-58 15,10-6-49-15,6-1-117 16,8-5-205-16</inkml:trace>
  <inkml:trace contextRef="#ctx0" brushRef="#br0" timeOffset="278">1756 1298 294 0,'0'0'514'0,"0"0"-350"15,0 0-10-15,0 0-29 16,0 0-47-16,0 0-23 16,-37-28-38-16,37 28-5 0,29-3-6 15,37-5-1-15,29 0 15 16,24-10-4-16,29 0-10 16,-2 4 13-16,7-5-19 15,-28 6 0 1,-33 7-4-16,-34 3-37 0,-37 3-109 15,-21 0-109-15,0 0-56 16</inkml:trace>
  <inkml:trace contextRef="#ctx0" brushRef="#br0" timeOffset="556">2322 1042 414 0,'0'0'265'0,"0"0"-80"15,0 0-10-15,0 0-51 0,0 0 14 16,0 0-54-16,-119-78-21 16,119 78-5-16,0 0-45 15,0 4-2-15,0 28-11 16,0 15 15-16,0 4 16 16,0 0-22-16,0 4-7 15,15 3 14-15,1 2-15 16,-8-2-1-16,5-3 0 15,-10-8-3-15,3-3-3 16,6-8-68-16,4-9-67 16,5-9-124-16,9-3-128 15</inkml:trace>
  <inkml:trace contextRef="#ctx0" brushRef="#br0" timeOffset="836">3269 1188 800 0,'0'0'219'0,"0"0"-99"16,0 0 7-16,0 0-20 15,0 0-63-15,0 0-16 16,-22-15-26-16,22 15 0 0,26 0-2 15,31 0 2-15,23 0 2 16,8 0 9-16,7 0-13 16,-7-2-2-16,1 2-74 15,-9 0-177-15,-35 0-137 16</inkml:trace>
  <inkml:trace contextRef="#ctx0" brushRef="#br0" timeOffset="1350">4000 934 554 0,'0'0'305'16,"0"0"-140"-16,0 0-7 16,0 0-55-16,0 0-29 15,0 0-38-15,-37-129-17 16,70 119 6-16,-2 1-24 15,0 9 3-15,5 0-4 16,0 0 4-16,7 11-7 16,-6 16 3-16,-12 8 0 15,-10 7-1-15,-8-3 4 16,-7 0-3-16,0-1 3 16,0-8-2-16,-16-3 10 15,0-7-11-15,1-9 7 16,9-11-4-16,6 0-1 0,0 0 3 15,0 0 5-15,0 0-10 16,0 0 12-16,0 0-12 16,0 0 0-16,0 0-1 15,21 0 1-15,11 0-6 16,16 0 6-16,4 0 6 16,6 0-3-16,-12 9-3 15,6 12 0-15,-9 4-2 16,-6 0 2-16,-16-2 0 15,-13 1-2-15,-8-5 6 16,0-3-4-16,0 1 1 0,-45-3 2 16,-19-1 17-1,-15-2-20-15,-5 3-4 0,5-6-58 16,4-2-77-16,22-6-114 16,16 0-192-16</inkml:trace>
  <inkml:trace contextRef="#ctx0" brushRef="#br0" timeOffset="1667">4492 599 614 0,'0'0'418'0,"0"0"-217"16,0 0-45-16,0 0-41 0,0 0-56 15,0 0-22-15,-74-77-37 16,80 77 5-16,41 13-4 16,22 27 0-16,8 9 0 15,8 12 7-15,-2 7-7 16,-3 9 10-16,-8 6-11 16,-14 4 0-16,-18 2 11 15,-12-5-11-15,-28-1-5 16,0-3 5-16,-65-13-41 15,-47-7-56-15,-33-9-120 0,5-9-189 16,15-12-435 0</inkml:trace>
  <inkml:trace contextRef="#ctx0" brushRef="#br0" timeOffset="2092">3175 882 384 0,'0'0'349'0,"0"0"-150"16,0 0-51-16,0 0 7 16,0 0-23-16,0 0-45 15,-15-126-24-15,-1 120-14 16,10 6-18-16,-9 0 8 16,-14 6-32-16,-10 37 0 15,-4 21 13-15,-5 18-19 16,11 17 10-16,6 3-11 15,17 8 0-15,7-7 9 16,7-14-7-16,7-11-2 0,59-22 0 16,19-2-19-1,26-24-14-15,8-8-48 0,6-14-39 16,-5-8-87-16,-35 0-307 16</inkml:trace>
  <inkml:trace contextRef="#ctx0" brushRef="#br0" timeOffset="2709">1241 863 545 0,'0'0'180'0,"0"0"-35"15,0 0 0-15,0 0-22 16,0 0-49-16,0 0 33 16,-183-94-42-16,183 91-11 15,0 1-4-15,0 2-39 16,0 0 1-16,3 0-12 16,40 5-2-16,21 31 2 15,18 18 1-15,1 13 1 0,2 13 27 16,-5 8-24-1,-19 9 8-15,-9 1-8 0,-15-4 1 16,-23-7 2-16,-14-1-8 16,0-1-28-16,-66-5-41 15,-22-6-89-15,-7-19-109 16,5-11-276-16</inkml:trace>
  <inkml:trace contextRef="#ctx0" brushRef="#br0" timeOffset="3135">265 744 205 0,'0'0'430'0,"0"0"-253"0,0 0-16 15,0 0-37-15,0 0-29 16,0 0-34-16,-55-47-12 15,43 47 10-15,-9 31-39 16,-16 21-2-16,-2 34 19 16,2 16-23-16,3 19 13 15,25 14-10-15,4 0-13 16,5-4 15-16,5-16-18 16,56-12-2-16,46-21-14 15,27-16-82-15,50-17-86 16,29-18-101-16,38-18-381 15</inkml:trace>
  <inkml:trace contextRef="#ctx0" brushRef="#br1" timeOffset="22428">6893 1185 320 0,'0'0'257'0,"0"0"-95"16,0 0-9-16,0 0-4 16,0 0-6-16,0 0-18 15,0 0-42-15,3-56-18 16,-3 56 4-16,0 0-33 16,0 0-2-16,0 0-19 15,0 0-12-15,0 0 9 16,0 0-12-16,0 0 0 15,0 0-1-15,0 0-12 16,0 0 11-16,0 23-12 16,18 4 14-16,-2 9 0 0,5-3 0 15,3-2 0-15,7-4 0 16,6-5 3-16,-4-8-3 16,4-6 0-16,0-5 0 15,2-3-5-15,11 0 5 16,-5-6 0-16,3-19 5 15,-1-2-1-15,-17-4 1 16,-9-1-5-16,-11 1 4 16,-10-5 6-16,0 4-9 15,0 1 7-15,-37 3 1 16,-15 4-7-16,-9 5 1 16,-3 5-3-16,6 3 0 15,-3 3-7-15,3 5 7 0,6 3-10 16,1 0 8-16,1 0-31 15,20 24-22-15,20 16-60 16,10 9-58-16,16 0-104 16,63-2-246-16</inkml:trace>
  <inkml:trace contextRef="#ctx0" brushRef="#br1" timeOffset="24085">10071 1091 692 0,'0'0'237'0,"0"0"-84"16,0 0-6-16,0 0-20 15,0 0-66-15,0 0 0 16,-103-55-22-16,95 55-25 16,8 0-2-16,0 0-12 15,0 0-2-15,0 6-8 16,0 26 3-16,0 10 6 16,0 11 1-16,0-7 0 0,37-2-3 15,13-3 12-15,1-5-14 16,7-17 5-16,0-2 0 15,-18-12 5-15,-3-5-5 16,0 0 0-16,-1 0 5 16,7-14 2-16,-1-7 3 15,-5-2-6-15,-13-1 5 16,-1-4 23-16,-17-6-15 16,-6-6-2-16,0-7 10 15,0 3-15-15,-21 1 10 16,-11 7-15-16,-10 11-5 15,5 8 16-15,0 9-16 16,-11 3-1-16,-5 5-1 16,-13 0-9-16,-2 11 0 0,4 24-71 15,12 10-59-15,22 4-79 16,9-3-223-16</inkml:trace>
  <inkml:trace contextRef="#ctx0" brushRef="#br1" timeOffset="23118">8128 1071 101 0,'0'0'694'16,"0"0"-577"-16,0 0 29 15,0 0-27-15,0 0-57 16,0 0-4-16,-43-17-25 16,43 13-8-16,0-2-6 15,16-4-11-15,5-5 15 16,9 5-19-16,-9 1 5 0,-11 4 22 16,1-1-16-1,-11 4 7-15,0 2-3 0,0 0-7 16,0 0 15-16,0 0-22 15,0 0-5-15,0 0 4 16,0 0-4-16,0 0-10 16,0 0 5-16,7 27-7 15,-4 9 12-15,9 12 1 16,-8-6 2-16,1-3 2 16,8 6-5-16,-4-7 0 15,-4-2 1-15,5 2 4 16,-4-8-3-16,-6-3-2 15,6-4 0-15,-6-10-2 16,0-4 4-16,0-9-4 16,0 2 1-16,0 3-7 0,0-5 7 15,-6 7-3 1,-24 1 4-16,-4-3 23 0,-3 0-22 16,6 1 1-16,10-3-2 15,7-3 3-15,14 0 3 16,0 0-6-16,0 0 0 15,0 0-10-15,0 0 6 16,0 0 2-16,14 0-2 16,23 0 3-16,21-3 1 15,16-8 0-15,-8 3-17 0,8 3-4 16,-7-2-66 0,6 7-44-16,7 0-99 0,-7 0-94 15,-6 0-390-15</inkml:trace>
  <inkml:trace contextRef="#ctx0" brushRef="#br1" timeOffset="23603">9121 1232 636 0,'0'0'244'15,"0"0"-98"-15,0 0-8 16,0 0-19-16,0 0-33 0,0 0-19 16,-79-99-19-1,69 99-21-15,4 0 0 0,6 0-26 16,0 0-2-16,0 0-2 16,0 5-16-16,0 20 16 15,0 8-4-15,0 14 7 16,0-6 5-16,30 0-2 15,13-5-3-15,3-6 0 16,-3-11 3-16,-1-8-2 16,-5-4-1-16,-5-7 0 15,13 0 3-15,10-4 3 16,-9-15-5-16,6-1-1 0,-25-2 3 16,-12 1 15-1,-12-2-9-15,-3-7 6 0,0 0 21 16,-3-3-27-16,-33 0 6 15,-17 5-14-15,2 1 4 16,-7 5 2-16,-6 8-7 16,17 3 0-16,11 9-8 15,-1 2-7-15,10 0-30 16,6 16-72-16,11 17-53 16,10 8-20-16,0-5-135 15</inkml:trace>
  <inkml:trace contextRef="#ctx0" brushRef="#br1" timeOffset="26312">7260 2205 602 0,'0'0'190'0,"0"0"-8"16,0 0 11-16,0 0-49 0,0 0-64 15,0 0 13-15,-55-36-26 16,55 36-11-16,0-2-23 15,0 2-13-15,0 0 14 16,0 0-25-16,0 0-1 16,0 0-4-16,0 0 1 15,0 0-10-15,0 13-2 16,13 31 7-16,1 6 12 16,1 10-12-16,1-2 0 15,5 8 2-15,-5-1 2 16,-1-9 2-16,-9 1-6 15,0-10-10-15,-6-8 0 16,0-6-69-16,0-8-28 0,0-6-84 16,10-5-149-16,25-9-391 15</inkml:trace>
  <inkml:trace contextRef="#ctx0" brushRef="#br1" timeOffset="26711">8357 2176 374 0,'0'0'289'0,"0"0"-87"0,0 0 4 15,0 0-47-15,0 0-19 16,0 0-36-16,0-54-33 16,0 54-16-16,0 0-35 15,0 0-13-15,0 0 14 16,0 0-21-16,0 0-4 16,0 0 2-16,0 30 2 15,0 17 2-15,0 9-2 16,0-1 7-16,9 2-6 15,4 1 1-15,-8 0-2 0,-2-9 0 16,4-2 5 0,-1-14-8-16,2-2 3 0,-8-10-70 15,7-2-52-15,-7-5-98 16,6 3-168-16</inkml:trace>
  <inkml:trace contextRef="#ctx0" brushRef="#br1" timeOffset="29980">9744 2218 323 0,'0'0'279'15,"0"0"-133"-15,0 0 15 16,0 0-19-16,0 0-22 16,0 0-33-16,0-26-24 15,0 22 6-15,0 4-42 16,0 0 9-16,0 0-15 15,0 0-17-15,0 0 21 16,0 0-25-16,0 0 0 0,0 0 1 16,0 0-1-16,-12 11-4 15,-13 20 1-15,-8 5 3 16,9 11 14-16,11 5-14 16,13 3 0-16,0-4-5 15,0 1 6-15,27-8-1 16,20-15 0-16,4-10 6 15,7-11-6-15,6-8 0 16,4 0 0-16,6 0 8 16,-13-14-5-16,-6-10 2 15,-15 1-5-15,-13-1 5 16,-6-7 9-16,-11-5-11 16,-10-5 14-16,0-5 24 0,0-4-28 15,-26 6 10-15,-16 3-13 16,-7 8-8-16,-3 9 14 15,0 8-16-15,1-2 0 16,-2 11-5-16,8 3-1 16,-5 4 3-16,8 0-7 15,2 0-48-15,3 14-24 16,26 18-73-16,11 7-57 16,0-3-116-16,79-8-481 15</inkml:trace>
  <inkml:trace contextRef="#ctx0" brushRef="#br1" timeOffset="30535">11165 2161 860 0,'0'0'143'0,"0"0"-20"16,0 0-2-16,0 0-36 16,0 0-31-16,0 0-24 15,-68-41 2-15,68 41-32 16,-5 0 0-16,5 0-1 0,0 0 1 16,0 0-2-1,0 13-8-15,0 18 10 0,0 7 1 16,21 4-1-16,10-1 0 15,6-3 1-15,5-2 3 16,-12-14 2-16,13-6-6 16,-12-5 1-1,11 1 0-15,-5-12-1 0,3 0 0 16,2 0 5-16,1 0-4 16,1 0 11-16,-9-20-8 15,-9-2-3-15,1-3 30 16,-17-2-13-16,-5-9 14 15,-5 1-2-15,0-9-15 16,0 2 17-16,-27 4-16 16,-19 4-12-16,-2 4 14 0,-8 9-18 15,1 7 0-15,10 5 0 16,-2 7 4-16,-1 2-8 16,11 0 4-16,0 0-8 15,7 13-2-15,2 18-1 16,12 1-58-16,16 15-43 15,0-5-68-15,0 2-96 16,16-12-253-16</inkml:trace>
  <inkml:trace contextRef="#ctx0" brushRef="#br1" timeOffset="31579">6468 3346 501 0,'0'0'150'0,"0"0"-94"15,0 0-19-15,-265 36 40 16,234-25-28-16,12-9-3 15,16 2 0-15,3-4-21 16,0 0-7-16,0 0-2 16,40 2-15-16,76 1 8 15,90-3 87-15,87 0-20 0,70-17-15 16,74-21-32 0,28-9-15-16,29-13 2 0,32 2-10 15,-10-2 17-15,13 7-23 16,-37 9 0-16,-59 6 2 15,-47 8 3-15,-59-1-3 16,-52 0 2-16,-39 6-1 16,-32 2 8-16,-36 6-10 15,-27 9-1-15,-41-3 10 16,-33 8-8-16,-20 3-2 16,-20 0 0-16,-12 0 1 15,-6 0 0-15,-2 0-1 16,-7 0 0-16,0-3 4 15,6 3 0-15,-6 0-5 0,2 0 1 16,-2 0 0 0,0 0-1-16,0 0-2 0,0 0-87 15,-29 0-94-15,-29 0-230 16</inkml:trace>
  <inkml:trace contextRef="#ctx0" brushRef="#br1" timeOffset="33985">11452 3443 643 0,'0'0'273'16,"0"0"-136"-16,0 0-28 15,0 0 13-15,0 0-46 16,0 0-19-16,0-42 11 16,0 40-38-16,0 2-8 0,0 0-1 15,0 0-7-15,0 0 14 16,0 0-22-16,0 0 1 15,0 0 10-15,-6 0-16 16,6 0 7-16,0 0-2 16,0 0-5-16,0 0-1 15,-18 8-3-15,-9 14 3 16,-5 11 9-16,-4 5-6 16,21-2-6-16,8 4 2 15,7 3 1-15,0 1 4 16,0-9-4-16,29-2 1 15,10-3-8-15,10-13 11 0,6-3-8 16,3-9-2-16,-6-5-11 16,6 0 14-16,-9 0-2 15,-4-19 5-15,2-3 4 16,-20-3-1-16,0 0-3 16,-17-10 0-16,-10-4 1 15,0-10 11-15,0-6-10 16,-16 2 2-16,-21 7 10 15,-5 10-13-15,5 6 8 16,0 13-9-16,1 9 0 16,-5 2-2-16,-7 6 2 15,-10 0-10-15,0 0-2 16,3 8-49-16,4 18-60 16,7 7-78-16,14-1-132 15,12-1-331-15</inkml:trace>
  <inkml:trace contextRef="#ctx0" brushRef="#br1" timeOffset="34816">10160 3745 573 0,'0'0'243'15,"0"0"-139"-15,0 0 29 16,0 0-5-16,0 0-21 16,0 0-32-16,0-58-7 15,0 58-17-15,0 0-19 16,0 0 2-16,0 0-25 15,0 0-8-15,0 0-2 0,0 0-2 16,-25 31-4-16,-2 1 7 16,3 10 8-16,11 2-3 15,13-3-5-15,0 3 0 16,0-8-1-16,34-4 3 16,11-9-2-16,1-10 0 15,9-1 3-15,-3-12 0 16,15 0-3-16,7 0 0 15,5-25 10-15,-2-10-10 16,-4-4 7-16,-22 9 8 16,-14-7-4-16,-15 7 7 15,-22-3 1-15,0 0-9 16,0 0 22-16,-46-3-19 16,-25 4-10-16,-11 1 6 15,0 7-8-15,3 8 1 0,5 1-2 16,7 10 1-16,-1 5-7 15,-1 0 3-15,1 0-9 16,10 0-43-16,7 25-44 16,14 12-55-16,27 7-148 15,10 4-344-15</inkml:trace>
  <inkml:trace contextRef="#ctx0" brushRef="#br1" timeOffset="36242">8620 3773 796 0,'0'0'150'0,"0"0"-43"0,0 0 39 16,0 0-46-16,0 0-15 15,0 0-20-15,0-36-11 16,0 36-23-16,0 0-10 16,0 0-4-16,0 0-11 15,0 0 11-15,0 0-13 16,0 0-4-16,0 5 1 16,0 20 1-16,0 8 9 15,0 3-11-15,0 5 2 16,0-8 1-16,18 7-3 15,30-3 0-15,-1-7 4 0,4-5-2 16,1-17-4-16,7-2 2 16,-1-6 0-16,-6 0 1 15,-1 0-1-15,-1-19 0 16,-13-6 6-16,-8 0-5 16,-7-12 6-16,-15 0 2 15,-7-10 10-15,0-8 10 16,0-6-16-16,-19 4-4 15,-20 9 1-15,-14 13-4 16,11 10 3-16,-11 16-9 16,-11 5 4-16,-12 4-9 15,-19 0-2-15,0 11-1 16,13 14-4-16,12 5-54 0,31 6-12 16,20 2-73-1,15 6-89-15,4-3-109 0</inkml:trace>
  <inkml:trace contextRef="#ctx0" brushRef="#br1" timeOffset="37172">6245 5158 719 0,'0'0'114'0,"0"0"-47"15,0 0 15-15,0 0-21 16,0 0-36-16,0 0 29 16,202 0 40-16,-49 0-20 15,39-13-12-15,65-12-18 16,63-11-14-16,56-8 4 0,38-11-30 16,25 3 0-1,5 2 5-15,-15 1-8 0,-6 5 5 16,-19-5-4-16,-23 6 13 15,-14 1 19-15,-22 0-24 16,-33 15 3-16,-6 4 2 16,-31 10-9-16,-19 2 11 15,-42-1-10-15,-52 10-4 16,-40-4 9-16,-49 6-12 16,-33 0 0-16,-27 0 6 15,-7 0-4-15,-6 0 4 16,0 0-6-16,-13 0 0 15,-45 0-1-15,-25 0-45 16,-20 6-97-16,-8 13-179 0,-10-1-416 16</inkml:trace>
  <inkml:trace contextRef="#ctx0" brushRef="#br1" timeOffset="202958">6954 283 204 0,'0'0'134'16,"0"0"8"-16,0 0-43 15,0 0-42-15,0 0 0 16,0 0 43-16,0 0-41 16,21-77-17-16,-21 77-3 15,0 0-18-15,7 0 19 0,-7 0-22 16,6 0 2 0,-3 0 24-16,3 0-33 15,-6 0 0-15,0 0-11 0,0 0 6 16,15 3-12-16,1 29-11 15,11 18 17-15,-2 13 14 16,-4 0-9-16,1-2-5 16,-14-6 0-16,5-11 4 15,-5-11-3-15,0-11-1 16,0-8 0-16,-2-5 0 16,-6-7 0-16,0 1 0 15,0-3 0-15,0 0 1 16,0 0 7-16,7 0-8 15,-7 0 0-15,0 0 1 16,0 0-1-16,0 0-17 0,0-11-55 16,0-14-71-16,5-8 6 15,-2 2-17-15,3-1-44 16,-6-4-68-16</inkml:trace>
  <inkml:trace contextRef="#ctx0" brushRef="#br1" timeOffset="203025">6954 283 120 0</inkml:trace>
  <inkml:trace contextRef="#ctx0" brushRef="#br1" timeOffset="203401">6954 283 120 0,'241'-173'113'0,"-250"145"-50"0,-17 3 22 0,-3 6-13 15,-5 2 4-15,-8 9-16 16,-1 0-5-16,1 8-24 16,-11 0-5-16,2 0-4 0,-7 16-9 15,-10 20 12-15,-4 8-15 16,-5 9 0-16,6-1 3 15,19 0-6-15,16 3 6 16,14 2-13-16,22 10 0 16,0-1 11-16,0 2-9 15,49 1-2-15,4-5 3 16,19-4 3-16,2-10-11 16,8-12 5-16,7-16 0 15,6-14 2-15,9-8 3 16,-1 0-5-16,8-38 7 15,-2-15-4-15,-7-14 15 0,-23-14-2 16,-28-8 4-16,-29 2 20 16,-22-4-3-16,-22 0-11 15,-63 9 0-15,-18 13 0 16,-16 14-8-16,-13 20-18 16,0 18 0-16,13 11 3 15,24 6-3-15,28 0-4 16,25 0-13-16,26 15-99 15,4 18-102-15,12 16-307 16</inkml:trace>
  <inkml:trace contextRef="#ctx0" brushRef="#br1" timeOffset="205659">7520 3883 428 0,'0'0'203'0,"0"0"-63"16,0 0-27-16,0 0 6 16,0 0-20-16,0 0-5 15,0-28-19-15,0 25-33 16,0 3 14-16,0 0-36 16,0 0-7-16,0 0 8 0,0 0-15 15,0 0-6-15,0 0 0 16,0 0-16-16,0 25 11 15,0 11 10-15,12 8-5 16,3 5 8-16,16 1-2 16,6-9-4-16,5 3-2 15,3-14 0-15,2-5-7 16,1-11 10-16,-2-9-3 16,6-5 0-16,6 0 6 15,10-5-1-15,5-26-5 16,-2-7 0-16,-20-11 31 15,-20 2-19-15,-16-4 22 0,-15-3 19 16,0-3-26-16,-37 2 10 16,-29 8-24-16,-23 14-7 15,-6 11 12-15,-15 14-18 16,-6 8-1-16,9 0-7 16,6 0 12-16,21 13-13 15,22 12 9-15,24 11-32 16,29 2-3-16,5 9-97 15,15 2-70-15,59 2-119 16,24-16-382-16</inkml:trace>
  <inkml:trace contextRef="#ctx0" brushRef="#br1" timeOffset="207819">2295 2581 574 0,'0'0'191'16,"0"0"-13"-16,0 0-23 16,0 0-10-16,0 0-37 15,0 0-34-15,-19-112 4 16,19 112-53-16,0 0-4 16,0 0-2-16,0 0-18 15,0 0 1-15,0 25-2 16,-7 31 0-16,-14 14 8 0,0 18-6 15,5-8-2-15,2-3 0 16,14-8 7-16,0-11-6 16,0-17-1-16,24-11 0 15,31-16-4-15,12-9 4 16,31-5 0-16,24 0-1 16,12-27 7-16,-2-1 3 15,-34 9-9-15,-40 5 0 16,-37 14-1-16,-15 0 1 15,-6-2 0-15,0 2 0 16,0-3 6-16,0-8 9 16,0-6-15-16,0-5 0 15,-21-2 6-15,-6 1-6 16,-10 10 0-16,0-6-2 0,6 8 5 16,1-3 0-16,9 5-3 15,11 7 0-15,10 2 2 16,0 0-2-16,0 0 0 15,0 0-3-15,0 0-7 16,26 0 2-16,25 0 7 16,22 8 1-16,1 9 1 15,-5 2 1-15,-8 10-4 16,-2-3-1-16,-13 10 3 16,-3-3-4-16,-13 8 4 15,-18 6 0-15,-12 2-3 16,0 3 6-16,-34-3-5 15,-5-10 2-15,-4-11-46 0,28-15-46 16,15-8-82-16,0-5-53 16,73-18 36-16,38-37-32 15,19-14-220-15</inkml:trace>
  <inkml:trace contextRef="#ctx0" brushRef="#br1" timeOffset="208203">3948 2769 301 0,'0'0'267'15,"0"0"-94"-15,0 0 26 16,0 0-50-16,0 0-10 16,0 0-37-16,-74-61-51 15,53 61-2-15,2 0-35 0,-8 19-10 16,6 17 16-16,0 8-19 16,17 9 0-1,4 4 2-15,0 4 3 0,4 2-5 16,47-3-1-16,23-13 0 15,-1-14 4-15,15-16-4 16,-1-17 0-16,10-8 10 16,4-34 12-16,2-13 38 15,-13 0-32-15,-26 0-7 16,-35 0 31-16,-29 6-32 16,0-6 19-16,-58 0-11 15,-40 0-26-15,-18 8 8 16,-14 14-10-16,-20 14 0 15,-4 16-14-15,17 3 12 16,33 0-6-16,38 22-10 0,37 14-54 16,27 19-24-16,2 8-43 15,21 11-116-15,31 3-178 16</inkml:trace>
  <inkml:trace contextRef="#ctx0" brushRef="#br1" timeOffset="208502">2819 3977 599 0,'0'0'255'0,"0"0"-79"16,0 0-23-16,0 0-48 15,0 0-80-15,298-69 39 16,-36-3 33-16,50-14-47 15,11-7-17-15,-1 0-7 16,-14 10-22-16,-26 14 22 16,-31 14-26-16,-53 11 3 15,-68 20-7-15,-56 12 6 16,-53 12-4-16,-21 0-18 16,0 0-62-16,-88 36-38 15,-80 33-73-15,-83 22-170 16,-35 2-301-16</inkml:trace>
  <inkml:trace contextRef="#ctx0" brushRef="#br1" timeOffset="208696">2961 4207 549 0,'0'0'200'0,"0"0"-47"16,0 0-24-16,0 0-78 15,265-28 65-15,-24-24 59 16,68-25-91-16,30-16 0 15,17-7-45-15,-52 16-27 16,-74 29 19-16,-90 19-31 16,-82 28-1-16,-58 8-28 15,-15 22-155-15,-94 24-320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09.7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1034 780 217 0,'-269'-119'69'16,"62"8"4"-16,38 11 87 0,2 8-106 15,35 15-54-15,50 6 3 16,82 6-9-16,27 0 6 15,50 13-146-15,-28 24-65 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29 72 0,'0'0'659'0,"0"0"-504"15,0 0 9-15,0 0-39 16,0 0-37-16,0 0-30 15,-18-23-32-15,18 23-25 16,0 0 7-16,0 23-4 16,0 14 6-16,0 3 1 15,0 4-10-15,0 4 9 16,0 4-10-16,11 10 0 16,5 3-6-16,5 4-19 15,10-3-98-15,6-10-111 16,6-7-119-16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 19 496 0,'0'0'141'0,"0"0"2"16,0 0-24-16,0 0-26 15,0 0-9-15,0 0-35 16,-13-7-21-16,19 4-28 16,22 3 11-16,9 0-7 15,3 0-4-15,2 0 2 16,1 10-2-16,-13 11 0 16,-15 6-4-16,-15 7 2 15,0 11 2-15,-8 3 2 16,-50-3-1-16,0-7-1 15,5-8 6-15,11-12-6 16,26-10 0-16,10-5 1 0,6-3 0 16,0 0 7-1,0 0-8-15,6 0-2 0,25 0 1 16,12 0 2-16,21 0 7 16,-4 0-8-16,8 0-66 15,-12 0-230-15,-32 11-383 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235 31 385 0,'0'0'253'0,"0"0"-138"16,0 0 20-16,0 0-55 15,0 0-42-15,0 0-16 16,50-21-17-16,-15 18 6 16,2 3-9-16,0 0 2 0,-6 0 1 15,-1 0-5-15,-9 5 0 16,-6 8-2-16,-2 1 3 16,-13 7-2-16,0 1-7 15,0 3 8-15,-34 1 0 16,-5-5 6-16,-14-2-5 15,11-9 0-15,12-1 11 16,1-7-7-16,21-2 1 16,8 0 3-16,0 0 26 15,0 0 0-15,0 0-7 16,0 0-14-16,24-2-12 16,13-7 4-16,14 3-6 0,1 6 0 15,-2 0-5-15,-10 0 5 16,-4 0-6-16,-9 9 2 15,-11 5 5-15,-5 2-3 16,-11 2 0-16,0 5-8 16,-21 3 9-16,-43-2 1 15,-9-2 0-15,-15-4 11 16,6-6-11-16,-8-1-5 16,11-5-75-16,12 0-121 15,18-5-140-15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29 469 0,'0'0'283'0,"0"0"-161"15,0 0 36-15,0 0-83 16,0 0 14-16,0 0-47 16,19-23-10-16,-19 23-13 15,0 0-19-15,0 0-18 16,0 18 18-16,0 11 14 16,0 0 2-16,0-1-16 15,0 5 1-15,0-3 6 16,5-7-5-16,45-8-2 15,3-9 0-15,7-6 8 0,-1 0-5 16,-14 0-2 0,-11 0 1-16,-13-11 11 0,-5 1-12 15,-16-1 7-15,3 1-2 16,-3-1-6-16,0 3 40 16,0 0-11-16,0 3-2 15,0 5 13-15,0 0-28 16,0 0-11-16,0 0-1 15,0 16-6-15,-10 12 6 16,1 10 1-16,9 1-1 16,0 9 1-16,0 4-1 15,0 6-36-15,30 5-159 16,1-3-199-16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246 42 663 0,'0'0'184'0,"0"0"-35"16,0 0-20-16,0 0-27 15,0 0-33-15,0 0-5 16,0-34-38-16,0 34-16 16,0 0-10-16,-16 5-7 15,-13 22 7-15,-8 6 18 16,-6 5-14-16,4 2 2 16,4-1-6-16,17-2 0 0,12-3 0 15,6-2 0-15,0-9 0 16,9-6-3-16,41-10-5 15,6-4-2-15,7-3-9 16,-5 0 19-16,-13 0-4 16,-8-10 8-16,-10-2-4 15,-17 5 3-15,-10-4 0 16,0 1 10-16,0-3-13 16,-26 2-3-16,-25-2-1 15,-4 7 2-15,-6 3-3 16,9 3 3-16,3 0 2 15,12 0-4-15,13 0-44 16,9 17-149-16,8 4-110 0,7 3-400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6:59.16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278 679 210 0,'0'0'136'16,"0"0"-39"-16,0 0-65 16,0 0 34-16,0 0 20 15,0 0-3-15,0-6-24 16,0 6-4-16,42 0-35 15,35-3-12-15,76-3 11 16,82-2-1-16,67-3 0 16,52-2-4-16,26 1-3 15,10 1-2-15,-2-2-1 16,-12 1-3-16,-14 4 1 0,-8 0-2 16,3-3 0-16,3 3 1 15,23-3-5-15,14 2 0 16,7 4 2-16,-5 5 2 15,-16 0 0-15,-26 0 2 16,-33 0-1-16,-28 0 3 16,-6-5-6-16,14-9 0 15,-2 0 0-15,7 1-1 16,-16-4-1-16,-21 3 1 16,-12-2-1-16,-19 2 0 15,-9 6 0-15,-31-2 0 16,-5 9 0-16,-16-2 2 15,-6 0-2-15,-5 0 3 0,-7-2-3 16,6-3 3-16,-6 0-3 16,-1-1 4-16,-10 1-4 15,-8 2 0-15,-18 4 2 16,-5 2-2-16,-1 0 0 16,3 0-2-16,-3-3 2 15,13 0 3-15,14 0 0 16,1-5-2-16,15-3 2 15,-1 0-2-15,1-3-1 16,1 1 0-16,-11 2 1 16,-11-1-1-16,-21 3-2 15,-27-1 2-15,-4 5 1 16,-6-1-1-16,24 2 1 16,21-5-1-16,31 1 0 15,12 2 3-15,3-2-1 0,-9 5-2 16,-18 0 0-16,-30 0 0 15,-24 1 3-15,-35-1-2 16,-27 0-1-16,-15 3 2 16,-16-2 3-16,0-1 5 15,0-3 9-15,0 4-13 16,6-1-2-16,-6 3-4 16,3 0-1-16,-3 0-1 15,0 0-3-15,0 0 5 16,0 0-3-16,0 0-1 15,0 0 0-15,0 0 2 16,0 0 2-16,0 0 3 0,0 0 4 16,0 0-5-1,0 0-2-15,0 0-2 0,0 0-2 16,0 0 4-16,0 0 4 16,0 0-2-16,0 0-1 15,0-6 5-15,7 4 0 16,-7-4-3-16,5 0-2 15,-5 4 1-15,0-4-1 16,6 3 0-16,-6 1-1 16,0-4 3-16,3 1-3 15,-3-1 0-15,0 0-1 16,0 0 1-16,7-1 0 16,-1 1 0-16,2-5 1 0,13-2-2 15,2-1-1-15,7 1-2 16,-9 1 3-16,-5 7 1 15,-16 2 1-15,0 3-1 16,0 0-1-16,0 0 1 16,0 0-6-16,0 0 2 15,-9 0-6-15,-62 0 10 16,-37 0 7-16,-38 0-6 16,-43 0 0-16,-47 0 0 15,-34 11 1-15,-39 2-1 16,-27-2-1-16,11 1-1 15,7-1 1-15,25-2 2 0,12-1 2 16,25-4-4 0,21 1-6-16,13-5-9 0,24 4-4 15,5-4 2-15,13 2-1 16,19-2 5-16,42 0-1 16,45 0 5-16,44 0 1 15,30 0 8-15,3 0-40 16,92 0-40-16,42 0 80 15,41 0 5-15,13-2-5 16,-7-11-8-16,-9-4 8 16,-20 6 1-16,-14 3-1 15,-38 2 0-15,-29 3 0 16,-37 1 0-16,-26-2 0 16,-11 4-1-16,0 0 1 0,-14 0-5 15,-81 0 5-15,-64 0 16 16,-55 4-13-16,-24 7 1 15,-53 2-2-15,-42 2-2 16,-55 1 0-16,-49 3 3 16,-25 0 0-16,29 3 3 15,51-3-1-15,58 0-3 16,67 4 1-16,32-2 0 16,32-2-3-16,24-2 0 15,20 2 0-15,12 0 0 16,17-2 0-16,19 0-4 15,24-6 3-15,35-3 0 16,21-6 1-16,21 4-1 0,0-3-12 16,0 0 4-16,0 0 5 15,0-3 4-15,0 3 6 16,0-1-3-16,-6 1-2 16,-4-3-1-16,-4 0 0 15,-17 0 12-15,-3 0-12 16,4 0 2-16,-1 0-1 15,9 0 0-15,11 0 1 16,7 0 2-16,4 0-4 16,0 0-15-16,25 0-7 0,55-5 22 15,13-4 0 1,5 0 3-16,-12 4-2 16,-40 0-1-16,-18 2 1 0,-28 0-2 15,0 3 0-15,-58 0 1 16,-84 0 3-16,-67 3 1 15,-48 16-2-15,-36 0-1 16,-4-2-1-16,-3-4 1 16,6-1-1-16,5-1 2 15,-4 2-2-15,-10 4 0 16,-24 2 3-16,-18 11-2 16,-4 6-1-16,13 3 0 15,48-3 0-15,69-9 0 16,70-11-1-16,62-4 1 15,50-7 0-15,29-3 3 0,2-2-1 16,-1 0 3 0,-8 0-3-16,-15 0-2 0,-16 0-1 15,-19 0-2-15,-7 4 3 16,-17-2 0-16,-6-2-2 16,-3 3 2-16,3-3 5 15,16 2-5-15,12-2 1 16,9 0-1-16,0 0 0 15,0 0 0-15,-13 0 1 16,-14 0-3-16,-13 6 4 16,-11-3-2-16,1 2 0 15,4 1 0-15,22-3-1 16,14 3 0-16,4-2 1 16,19 2-5-1,-5 0 5-15,14-3 0 16,14 0 2-1,4-3-2-15,0 0 2 16,9 2-1-16,-7-2 0 0,-5 0-2 0,-10 3 2 16,4 2-2-16,-10-2 0 15,0 1-1-15,8 0 2 16,-3-1 0-16,-2-3 3 16,-1 3-3-16,-12-1-1 15,2 4 1-15,2-4 0 16,12 3 1-16,10-1-1 15,8-4 0-15,10 3 0 0,-2-3-5 16,5 0 1-16,0 3 1 16,15-3-15-16,73 0 14 15,59 0 4-15,58-6 4 16,51-16 1-16,38 0-5 16,17-2 1-16,10 4 0 15,-2 0 3-15,-5 9-4 16,-12 1 0-16,-8 4 3 0,-17 3-1 15,-26 3-2-15,-15 0 2 16,-38 0-2-16,-50 0 0 16,-55-1 0-16,-53-3-5 15,-40 1 1-15,-30 3-5 16,-123 0 9-16,-70 25 16 16,-64 8-14-16,-28-3-2 0,-21-2 0 15,-13 2 0-15,-29 0 1 16,-13 6-1-16,-6-1 1 15,14-1-1-15,32-3 0 16,60-6 2-16,71-10-2 16,80-6 5-16,69-7-5 15,57-2 4-15,14 0-4 16,58 0-24-16,94 0 23 16,87-14 1-16,106-10 3 15,86-12-1-15,70-2-2 16,49 2 2-16,-3 3-1 15,-7 8 0-15,-32 3 3 0,-64 3-4 16,-69 5-3 0,-88 3 1-16,-92 2 2 15,-84 5 0-15,-66-2 0 16,-45 6-1-16,-79 0 1 0,-107 0 5 16,-117 19-1-1,-100 23-1-15,-75 4 3 16,-49 9-6-1,-23 0 0-15,12 0 0 16,30-8 0-16,74-6-1 16,96-6 1-16,102-11 1 0,110-6-1 15,69-7 0-15,57-5-1 16,0-1-16-16,110-2 10 0,95-3 7 16,103 0 4-16,104-18-1 15,96-14-1-15,51-4 1 16,52 0-2-16,19-4 0 15,-25 1 1-15,-34 3-2 16,-107 7-3-16,-108 12 3 16,-125 8 0-16,-112 6 0 15,-88 3-1-15,-40 0-3 0,-147 0 4 16,-113 25 10-16,-101 5-4 16,-76 6-5-16,-55 0 5 15,-16 3-6-15,4 2 2 16,12 3-2-16,24 3 1 15,43-7-2-15,56 0 1 16,81-10 0-16,107-9 1 16,100-7 0-16,90-8-1 15,97-6-19-15,166 0 19 0,155-20 1 16,126-23 3-16,104-7 0 16,45 3 4-16,20 3-7 15,-38 3-1-15,-86 10-2 16,-102 12 2-1,-130 8-4-15,-143 10 8 0,-111-3-2 16,-81 4-2-16,-37 0 0 16,-148 0 3-16,-120 11 14 15,-132 19-11-15,-111 0-4 16,-70 6-1-16,-30 6 3 16,2 2-3-16,43 5-1 0,65-2 0 15,77-6-1 1,98-5 1-16,122-12 0 0,100-9 1 15,113-7-1-15,73-8-17 16,181 0 17-16,133-34 0 16,105-15 2-16,83-6-2 15,23 3 2-15,-11-3 4 16,-44 1-6-16,-93 15-2 16,-108 14 2-16,-132 8 0 15,-112 12 1-15,-92 5-1 16,-52 0 0-16,-162 0 7 15,-115 13-7-15,-115 21 3 0,-93 4 0 16,-44 6-1-16,-48 3-2 16,-19 2 0-16,21 3-1 15,35-3 0-15,100 2 2 16,130-13 0-16,161-10 4 16,116-11 0-16,85-5-5 15,146-6-13-15,135-6 13 16,157 0 1-16,136-35 6 15,95-18-6-15,61-5 0 16,4 3 4-16,-44 5-5 16,-66 12-1-16,-114 8 1 15,-123 13-2-15,-123 12 2 16,-118 5 3-16,-91 0-3 0,-42 0-4 16,-20 0 1-1,-126 11 3-15,-121 22 9 0,-132 13-1 16,-111 21-7-16,-100 7 5 15,-56 9-4-15,-22 2-1 16,5-10-1-16,53-6-2 16,70-10 2-16,129-15 1 15,140-10 0-15,143-15 2 16,135-14-3-16,149-5-26 16,197-3 26-16,156-29 4 15,120-15-3-15,41-3 3 16,13 1-4-16,-43-4 3 0,-56 6-3 15,-97 9-2 1,-114 11 1-16,-124 10 1 0,-123 14 1 16,-76 3-1-16,-43 0-9 15,-132 0 9-15,-109 31 13 16,-119 9-6-16,-97 10-4 16,-64 2 1-16,-23 1 0 15,6-3-1-15,34-7-3 16,60-4 0-16,84-7 0 15,119-12 1-15,122-9-1 16,119-11 0-16,94 0-18 16,156 0 18-16,142-27 4 15,94-12-2-15,88-8 0 16,34-5-2-16,-6 5 2 16,-49 6-2-16,-103 11-4 0,-115 16 4 15,-142 6 0-15,-98 8 1 16,-95 0-1-16,-68 0 0 15,-146 22 3-15,-116 20 4 16,-83 0-6-16,-57 0 3 16,-22 0 1-16,26-2-4 15,9-4 1-15,57 0-2 16,70-9-1-16,101-7 1 16,101-12 1-16,128-2-1 15,74-6-11-15,167 0 10 16,116-14 1-16,79-16 5 15,35 0-4-15,-15 2 0 0,-47 3-1 16,-69 9-1-16,-96 5 0 16,-86 8 1-16,-81 3 0 15,-59 0 0-15,-23 0-10 16,-127 5 10-16,-75 29 9 16,-94 4-4-16,-53 0-3 15,-27 4 5-15,14-4-6 16,49-3 1-16,77-8-2 15,104-12 0-15,81-3 0 16,56-4-2-16,98-6-16 16,95-2 18-16,93 0 3 15,45 0 3-15,5-10-6 0,-49-2 0 16,-88 4 0 0,-83 5-1-16,-71 3 1 15,-45 0-4-15,-66 13 4 0,-109 26 0 16,-81 8 6-16,-56 6 2 15,-24-4-7-15,6-3-1 16,21-4-1-16,44-6 1 16,51-11 0-16,66-9 1 15,82-8-1-15,66-2-1 16,24-4-9-16,144-2 2 16,97 0 8-16,103-2 7 15,62-26 3-15,13-2-10 16,-31 5 0-16,-50 4 0 0,-75 4-2 15,-83 8 2 1,-79 6-4-16,-72 1 4 0,-53 2-3 16,-32 0 2-16,-98 8 1 15,-73 20 9-15,-74 5-5 16,-59 3-2-16,-19-1 3 16,17 1-4-16,53-5 0 15,99-7-1-15,78-10 0 16,78-9 0-16,30 1-2 15,122-6-16-15,114 0 18 16,118-14 8-16,90-21-8 16,59-15-1-16,26-5 0 15,9-11-2-15,-6-7-2 16,-35-11 5-16,-35-2-9 0,-56 4-5 16,-48 2-14-16,-61 9 10 15,-62 5-4-15,-82 8 19 16,-71 11 3-1,-55 10 2-15,-27 6 4 16,-58 0-5-16,-79 4 0 16,-41 7 1-16,-63 1 0 15,-46 8-2-15,-44 6 4 16,-44 5-4-16,-32 0 0 16,-17 0 0-16,17 0-1 0,71 0 2 15,117 0 0-15,114 0 0 16,105-5 0-16,193-14 7 15,158-15-1 1,141-10-4-16,95-8 0 0,55 1-3 0,18-5 1 16,-3 3-2-16,-25-4 1 15,-45 10 0-15,-74 8 0 16,-101 9 4-16,-87 6-3 16,-96 4-1-16,-77 9 0 15,-72 3 0-15,-65 8-1 16,-15 0 1-16,-119 0 14 15,-113 0 22-15,-144 6-28 16,-124 18-7-16,-118 7-1 16,-67-4 3-16,-32 1 0 15,38-3-1-15,79 2 1 0,131-3-3 16,181-1 0 0,154-2-1-16,134-6-1 0,192-11-9 15,166-4 11-15,158 0 5 16,138-30-2-16,110-16-2 15,67-9-1-15,10-3 0 16,-8 0 2-16,-59 9-1 16,-81 5-2-16,-85 8-1 15,-116 11 2-15,-116 9 0 16,-125 8-1-16,-114 2 1 16,-84 4 0-16,-53-2-1 15,-154 4 1-15,-139 0 25 16,-162 17-12-16,-142 13-6 15,-111 7-2-15,-71-5 2 16,-37 5-4-16,36-2-1 0,111-2-1 16,199-3 2-16,207-6-3 15,200 1 0-15,132-2-18 16,198-8 18-16,166-6 6 16,133-9-4-16,66 0 1 15,37-22-2-15,-42-8-1 16,-41-1 0-16,-43-1-9 15,-65 1-3-15,-65 3 7 16,-83 9-2-16,-118 8 4 16,-91 6 3-16,-86 2 1 15,-38 3-1-15,-155 0 0 16,-114 0 6-16,-131 18-2 0,-92 8-2 16,-91 2 8-16,-32-1-1 15,1 1-1-15,27-7-6 16,113-1 0-16,153-9-2 15,153-2 0-15,171-2-1 16,89 1-10-16,171-8 11 16,121 0 4-16,111-2 0 15,104-34-3-15,58 0 2 16,28 0-3-16,-50 9-7 16,-101 5 7-16,-111 8-3 15,-134 3 3-15,-117 0 3 16,-90 6-2-16,-76-3 3 15,-3 0 4-15,-125-4-6 0,-114 4-1 16,-127 3-1 0,-136 5 0-16,-99 0 0 0,-80-3 5 15,-41 3-5-15,11 0 0 16,78 0-1-16,168 0 0 16,188 0 1-16,245 0 0 15,204 0-12-15,262-3 12 16,204-19 2-16,126-5 0 15,52-7-1-15,-7-1-1 16,-74 5-6-16,-134-3 6 16,-145 2 4-16,-160 4-2 15,-134 5-2-15,-98 0 4 16,-64 8 1-16,-162 6-4 16,-147 2 2-16,-161 6-3 0,-141 0 0 15,-85 0 0-15,-39 0 3 16,30 0-3-16,67 0 3 15,112 0-3-15,153 0-2 16,153 0 2-16,159 0 0 16,118 0-3-16,212 0-13 15,157-11 16-15,139-4 1 16,73-6 0-16,10-3 1 16,-22-4-2-16,-76-2 0 15,-79 0 0-15,-110 3 1 16,-104 2 0-16,-105 3 1 15,-79 3-1-15,-63-1 6 0,-10 3-3 16,-110 4-2-16,-99 4-3 16,-98 9 1-16,-92 0 0 15,-40 0 0-15,-10 0 1 16,30 17 0-16,47 0 0 16,60 2 0-16,79-2 0 15,99-4-1-15,64-2-1 16,70 0-6-16,0-1-20 15,43 5 27-15,42-3 1 16,18-8 1-16,11 2-2 16,-7 1 2-16,-34-1-2 15,-42 3-1-15,-31 1-8 16,-79 7-8-16,-109 2 17 0,-89 9 7 16,-78 3-7-16,-76 1-2 15,-61 2 2 1,-45-5 1-16,-38 2-1 0,19-1 1 15,40-5 1-15,75-5 0 16,108-4 0-16,108-3-2 16,109-4 0-16,76-1-3 15,40-5 0-15,0 3-15 16,31-2 12-16,48 0 6 16,41-4 6-16,26 0-6 15,22 0 0-15,-12 0-2 16,-31-6 2-16,-43 4-3 15,-48-2-2-15,-34 4 4 16,-15 0-7-16,-110 0 6 0,-65 0 2 16,-72 17 0-16,-50 2 2 15,-45 3-2-15,-29 0-3 16,-8-3 3-16,24-10 0 16,68-7 3-16,91-2-1 15,85 0 4-15,80 0 6 16,46-5 2-16,3-3-14 15,145-3-4-15,98-6 4 16,124-5 4-16,80-2-4 16,54-1 1-16,33 0-1 15,-8 3 2-15,-21-3-5 0,-44 3 4 16,-98 0-2-16,-115 9 0 16,-113 2 1-16,-114 5 0 15,-60 3-1-15,-169 3 1 16,-113 0 6-16,-116 14-5 15,-83 17 1-15,-33 1 1 16,-35 4-3-16,-12 6-3 16,7-2 3-16,19 2 0 15,85-6 1-15,105-5 0 16,138-14-1-16,134-2 0 16,109-7 0-16,101-8-20 15,128 0 20-15,107 0 5 16,61-20-5-16,31 0 0 15,-10 5 1-15,-56 7-1 16,-69 6 1-16,-80 2 1 0,-87 0-2 16,-75 0 0-16,-51 13-7 15,-75 14-1-15,-109 12 8 16,-94 5 7-16,-74 3-7 16,-60-1 1-16,-30 3 0 15,-11 1-1-15,25 3 2 16,67-6-1-16,111-9 3 15,109-6-3-15,105-4-1 16,50 0-12-16,118-6 12 16,61-11 3-16,48-11-3 0,18 0 2 15,-8 0-1 1,-34 0 0-16,-51 0-1 0,-65 0 0 16,-56 0 0-16,-32 2-3 15,-13 15-2-15,-29 5 1 16,-59 2 4-16,-46 12 9 15,-46 3-8-15,-23 5 1 16,-32 2-1-16,0-1 2 16,-12-1 1-16,12-3-4 15,45-5 0-15,62-6-1 16,78-13 1-16,50-7-1 16,127-10-9-16,129 0 10 15,101-27 1-15,98-19-1 16,26-4 0-16,-20 5 0 15,-49 13-4-15,-87 9 4 0,-90 9 0 16,-83 9 0-16,-69 3 0 16,-59 2 0-16,-24 0 2 15,-3 0-2-15,-107 2 0 16,-67 23 5-16,-77 9-4 16,-37 1 1-16,-29 6-1 15,3-3-1-15,29-4 2 16,40-1-1-16,83-11 0 15,70-11 2-15,63-3-3 16,32-6-1-16,42-2-16 16,120 0 17-16,104-8 3 15,106-27-3-15,69-5 1 0,32-6-1 16,-18 6 0 0,-35 0 0-16,-63 10-2 0,-92 9 0 15,-102 12 2-15,-91 4-1 16,-72 5 0-16,-152 0 0 15,-98 27 1-15,-118 17 0 16,-60 5 1-16,-32-1-4 16,-5-7 6-16,37-5-3 15,71-7 1-15,91-6-1 16,113-12 1-16,85-9 0 16,68-2-1-16,95 0-19 15,117-5 19-15,89-26 6 16,67-7-6-16,23 0-1 15,6 2 1-15,-36 11 2 0,-43 6-1 16,-62 2-1-16,-57 5 0 16,-53 8-1-16,-44 1 1 15,-36 1 1-15,-35 2 0 16,-16-6-1-16,-3-3 3 16,-12 2 4-16,0-4-5 15,0 2-1-15,-42 6-1 16,-56 3-4-16,-61 0 2 15,-39 20 3-15,-42 13-1 16,-1 3 0-16,43-6 3 16,58-8-3-16,60-7 0 15,59-8-3-15,21-7-4 16,95 0-12-16,88 0 19 0,61-28 4 16,28-5 0-16,-21 3-3 15,-40 3-1-15,-50 5 3 16,-50 8-3-16,-32 5-3 15,-49 7-16-15,-30-4-200 16,0-2-263-16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56 621 0,'0'0'126'0,"0"0"0"15,0 0-9-15,0 0-27 16,0 0-42-16,0 0-40 15,61-26-5-15,12 21 31 16,13-1-5-16,-9-1 10 16,-14 4 0-16,-10 0-19 0,-23 3-1 15,-2 0-16-15,-14 0-3 16,-4 0 8-16,-4 11-8 16,-6 8 0-16,0 7 3 15,0 2 4-15,-9 9 7 16,-19 1-6-16,4-4-6 15,-3-1 11-15,11 2-13 16,-5-6 0-16,5-1-3 16,11-4-106-16,5-2-112 15,0-4-292-15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0 108 697 0,'0'0'162'0,"0"0"-11"0,0 0-16 16,0 0-41-16,0 0-29 15,0 0-8-15,0-37-3 16,0 37-30-16,0 0-4 16,0 0-10-16,0 0-8 15,0 0 3-15,0 0-5 16,0 0 0-16,0 0-9 16,0 0 7-16,0 0 2 15,0 0-7-15,0 0 5 16,0 0-2-16,6 14 6 15,25 1-2-15,12 1 11 0,-7-2-10 16,4-2-1 0,-3 4 0-16,0-2 3 0,-5-4 1 15,-13 3-4-15,-1 3 0 16,-8 0-4-16,-10 2 9 16,0-2-8-16,0 0 3 15,0 2 0-15,-15-1-2 16,-28-2 2-16,0-2 0 15,4-2 2-15,2-5-2 16,3-3 0-16,10-3-17 16,3 0-51-16,5 0-13 15,9 0-57-15,7-11-76 16,0-8-50-16,0-3-97 16</inkml:trace>
  <inkml:trace contextRef="#ctx0" brushRef="#br0" timeOffset="1">0 108 118 0</inkml:trace>
  <inkml:trace contextRef="#ctx0" brushRef="#br0" timeOffset="2">0 108 118 0,'30'-55'404'0,"-30"42"-241"0,13 2-24 0,2 3-43 0,15 1-18 16,17 0-58-16,11 7-17 16,0 0-3-16,-7 0-4 15,-7 14-97-15,-20 12-323 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5:09.1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2976 2526 72 0,'0'0'659'0,"0"0"-504"15,0 0 9-15,0 0-39 16,0 0-37-16,0 0-30 15,-18-23-32-15,18 23-25 16,0 0 7-16,0 23-4 16,0 14 6-16,0 3 1 15,0 4-10-15,0 4 9 16,0 4-10-16,11 10 0 16,5 3-6-16,5 4-19 15,10-3-98-15,6-10-111 16,6-7-119-16</inkml:trace>
  <inkml:trace contextRef="#ctx0" brushRef="#br0" timeOffset="494">2897 3569 496 0,'0'0'141'0,"0"0"2"16,0 0-24-16,0 0-26 15,0 0-9-15,0 0-35 16,-13-7-21-16,19 4-28 16,22 3 11-16,9 0-7 15,3 0-4-15,2 0 2 16,1 10-2-16,-13 11 0 16,-15 6-4-16,-15 7 2 15,0 11 2-15,-8 3 2 16,-50-3-1-16,0-7-1 15,5-8 6-15,11-12-6 16,26-10 0-16,10-6 1 0,6-2 0 16,0 0 7-1,0 0-8-15,6 0-2 0,25 0 1 16,12 0 2-16,21 0 7 16,-4 0-8-16,8 0-66 15,-12 0-230-15,-32 12-383 16</inkml:trace>
  <inkml:trace contextRef="#ctx0" brushRef="#br0" timeOffset="1106">3141 4365 385 0,'0'0'253'0,"0"0"-138"16,0 0 20-16,0 0-55 15,0 0-42-15,0 0-16 16,50-21-17-16,-15 18 6 16,2 3-9-16,0 0 2 0,-6 0 1 15,-1 0-5-15,-9 5 0 16,-6 9-2-16,-2-1 3 16,-13 8-2-16,0 1-7 15,0 3 8-15,-34 2 0 16,-5-6 6-16,-14-3-5 15,11-7 0-15,12-3 11 16,1-6-7-16,21-2 1 16,8 0 3-16,0 0 26 15,0 0 0-15,0 0-7 16,0 0-14-16,24-2-12 16,13-6 4-16,14 2-6 0,1 6 0 15,-2 0-5-15,-10 0 5 16,-4 0-6-16,-9 9 2 15,-11 4 5-15,-5 3-3 16,-11 2 0-16,0 5-8 16,-21 3 9-16,-43-2 1 15,-9-2 0-15,-15-3 11 16,6-7-11-16,-8-1-5 16,11-6-75-16,12 1-121 15,18-4-140-15</inkml:trace>
  <inkml:trace contextRef="#ctx0" brushRef="#br0" timeOffset="1701">3064 5134 469 0,'0'0'283'0,"0"0"-161"15,0 0 36-15,0 0-83 16,0 0 14-16,0 0-47 16,19-23-10-16,-19 23-13 15,0 0-19-15,0 0-18 16,0 18 18-16,0 11 14 16,0-1 2-16,0 1-16 15,0 4 1-15,0-4 6 16,5-6-5-16,45-7-2 15,3-11 0-15,7-5 8 0,-1 0-5 16,-14 0-2 0,-11 0 1-16,-13-10 11 0,-5-1-12 15,-16 1 7-15,3-1-2 16,-3 1-6-16,0 2 40 16,0-1-11-16,0 5-2 15,0 4 13-15,0 0-28 16,0 0-11-16,0 0-1 15,0 16-6-15,-10 12 6 16,1 10 1-16,9 0-1 16,0 10 1-16,0 5-1 15,0 4-36-15,30 7-159 16,1-4-199-16</inkml:trace>
  <inkml:trace contextRef="#ctx0" brushRef="#br0" timeOffset="3419">3355 7071 663 0,'0'0'184'0,"0"0"-35"16,0 0-20-16,0 0-27 15,0 0-33-15,0 0-5 16,0-35-38-16,0 35-16 16,0 0-10-16,-16 5-7 15,-13 22 7-15,-8 6 18 16,-6 5-14-16,4 2 2 16,4-1-6-16,17-1 0 0,12-5 0 15,6-1 0-15,0-8 0 16,9-8-3-16,41-8-5 15,6-6-2-15,7-2-9 16,-5 0 19-16,-13 0-4 16,-8-10 8-16,-10-2-4 15,-17 5 3-15,-10-4 0 16,0 1 10-16,0-3-13 16,-26 2-3-16,-25-2-1 15,-4 8 2-15,-6 2-3 16,9 3 3-16,3 0 2 15,12 0-4-15,13 0-44 16,9 16-149-16,8 5-110 0,7 3-400 16</inkml:trace>
  <inkml:trace contextRef="#ctx0" brushRef="#br0" timeOffset="3935">3132 7908 621 0,'0'0'126'0,"0"0"0"15,0 0-9-15,0 0-27 16,0 0-42-16,0 0-40 15,61-26-5-15,12 21 31 16,13 0-5-16,-9-3 10 16,-14 5 0-16,-10 0-19 0,-23 3-1 15,-2 0-16-15,-14 0-3 16,-4 0 8-16,-4 11-8 16,-6 8 0-16,0 7 3 15,0 2 4-15,-9 9 7 16,-19 1-6-16,4-4-6 15,-3-1 11-15,11 2-13 16,-5-6 0-16,5-1-3 16,11-4-106-16,5-2-112 15,0-4-292-15</inkml:trace>
  <inkml:trace contextRef="#ctx0" brushRef="#br0" timeOffset="2459">3257 6324 697 0,'0'0'162'0,"0"0"-11"0,0 0-16 16,0 0-41-16,0 0-29 15,0 0-8-15,0-36-3 16,0 36-30-16,0 0-4 16,0 0-10-16,0 0-8 15,0 0 3-15,0 0-5 16,0 0 0-16,0 0-9 16,0 0 7-16,0 0 2 15,0 0-7-15,0 0 5 16,0 0-2-16,6 13 6 15,25 3-2-15,12 0 11 0,-7-3-10 16,4 0-1 0,-3 3 0-16,0-2 3 0,-5-4 1 15,-13 3-4-15,-1 3 0 16,-8 0-4-16,-10 2 9 16,0-2-8-16,0 0 3 15,0 2 0-15,-15-2-2 16,-28 0 2-16,0-3 0 15,4-2 2-15,2-6-2 16,3-1 0-16,10-4-17 16,3 0-51-16,5 0-13 15,9 0-57-15,7-11-76 16,0-8-50-16,0-3-97 16</inkml:trace>
  <inkml:trace contextRef="#ctx0" brushRef="#br0" timeOffset="2532">3257 6324 118 0</inkml:trace>
  <inkml:trace contextRef="#ctx0" brushRef="#br0" timeOffset="2614">3257 6324 118 0,'30'-54'404'0,"-30"41"-241"0,13 2-24 0,2 3-43 0,15 1-18 16,17 0-58-16,11 7-17 16,0 0-3-16,-7 0-4 15,-7 14-97-15,-20 12-323 16</inkml:trace>
  <inkml:trace contextRef="#ctx0" brushRef="#br1" timeOffset="19141">5494 2716 576 0,'0'0'160'0,"0"0"-26"0,0 0-27 15,0 0-12-15,0 0-35 16,0 0-24-16,-71-32 11 16,53 32-17-16,9 0-4 15,3 0 5-15,-4 0-28 16,-1 14 5-16,1 11-8 15,2 10 5-15,1 5-4 16,7 7-1-16,0-2 0 16,0 2 1-16,15-2 2 15,22-6-3-15,8-4 0 16,5-11 0-16,-10-9-3 16,8-12 3-16,-6-3 0 15,-2 0 10-15,4-11-4 16,-7-14 6-16,-7-5-6 15,-15 1-6-15,-15-2 13 0,0-4-12 16,0-7 2-16,-31 0 9 16,-27-2-10-16,-3-1 4 15,-3 14-6-15,6 11-2 16,13 10-4-16,-8 10 3 16,5 0-2-16,11 2 1 15,6 27-20-15,23 10-70 16,8 4-80-16,0-3-116 15,21-6-197-15</inkml:trace>
  <inkml:trace contextRef="#ctx0" brushRef="#br1" timeOffset="19610">6411 2745 610 0,'0'0'145'15,"0"0"-37"-15,0 0 6 16,0 0-35-16,0 0-30 16,0 0 3-16,-52-34-47 0,46 34-5 15,-1 5-10 1,4 21 10-16,-8 8 9 0,11 6-9 15,0-3 1-15,0 2 6 16,0-7-7-16,14-8 0 16,23-11 0-16,5-2 5 15,2-9 5-15,7-2-10 16,-4 0 4-16,1 0 17 16,-3-16-21-16,-8-5 8 15,-8-2-4-15,-8-1-1 16,-13-4 6-16,-8 5-7 15,0-5 0-15,0-1 34 16,-8-6-17-16,-29-1 3 16,0 4-9-16,-11 6-12 0,11 12-2 15,-10 6 0-15,5 6-10 16,5 2 5-16,7 2-11 16,9 28-90-16,14 7-105 15,7-2-123-15</inkml:trace>
  <inkml:trace contextRef="#ctx0" brushRef="#br1" timeOffset="19932">7361 2592 566 0,'0'0'181'0,"0"0"-54"16,0 0 6-16,0 0-24 16,0 0 1-16,0 0-50 15,0-66-21-15,0 66 1 16,0 0-40-16,0 0-5 16,0 14 3-16,0 22 2 15,0 12 26-15,5-1-24 16,8 4 3-16,3-7 12 15,5-1-16-15,-3-2-1 16,4-1 1-16,-7-3-1 16,-3-1-1-16,-12 4-133 0,0-3-343 15</inkml:trace>
  <inkml:trace contextRef="#ctx0" brushRef="#br1" timeOffset="21051">5568 3661 546 0,'0'0'166'0,"0"0"-16"15,0 0-29-15,0 0-10 16,0 0-34-16,0 0-16 15,-26-18-24-15,26 18-22 16,0 0 4-16,0 0-19 16,0 0 0-16,0 14 0 15,-6 14 9-15,1 7 11 16,2 1-20-16,3 4 1 16,0-3 13-16,0-3-13 0,0-2 0 15,14-8-1 1,23-10 1-16,10-8-2 0,4-6 5 15,14 0-3-15,-4-8 17 16,3-18-17 0,-6-3 5-16,-21 1 6 0,-16-2-6 15,-18 1 11-15,-3 2-8 16,0-1 2-16,-3-1 11 16,-40 3-19-16,-9 7 1 15,4 6-4-15,-5 7-9 16,1 6 7-16,1 0-8 15,-2 0 2-15,11 14 1 16,11 10-54-16,25 7-96 16,6-3-78-16,0-3-110 0</inkml:trace>
  <inkml:trace contextRef="#ctx0" brushRef="#br1" timeOffset="21384">6520 3661 498 0,'0'0'195'0,"0"0"-54"15,0 0-6-15,0 0 0 0,0 0-44 16,0 0-31-16,0-30-2 15,0 30-33-15,0 0-19 16,0 10-6-16,0 16 2 16,0 10 33-16,0 5-21 15,7-3-14-15,2-5 20 16,12-5-20-16,-11-1 0 16,1-3 1-16,5-1-1 15,-11-3-29-15,-2-3-132 16,10-6-172-16,-10-3-406 15</inkml:trace>
  <inkml:trace contextRef="#ctx0" brushRef="#br1" timeOffset="21851">7263 3670 315 0,'0'0'373'0,"0"0"-245"16,0 0-26-16,0 0 39 16,0 0-69-16,0 0-27 0,0-35-41 15,-6 35-4-15,3 10 0 16,-9 15 4-16,6 3 2 15,6-1 6-15,0-4-10 16,0 4 6-16,0-1-4 16,6-8-3-16,25-1 12 15,1-7-13-15,15-4 0 16,-4-6 13-16,2 0-12 16,5 0 13-16,1 0-7 15,-12-14-4-15,-2-5 24 16,-16-1 3-16,-13-4 15 15,-8-4 0-15,0-5-25 16,-8 2 8-16,-43 2-12 16,-1 6-13-16,-12 6 4 0,9 10-7 15,-3 7-12-15,-6 0 9 16,3 0-9-16,-10 14-40 16,5 22-150-16,3 3-324 15</inkml:trace>
  <inkml:trace contextRef="#ctx0" brushRef="#br1" timeOffset="22819">5748 4507 610 0,'0'0'142'0,"0"0"-20"0,0 0-1 15,0 0-20-15,0 0-23 0,0 0-12 16,-43-71-13 0,36 71-2-16,4 0-51 0,-3 0-1 15,-6 0-7-15,-4 16 8 16,2 14 12-16,7 4-11 16,7 0 2-16,0 0 5 15,0-1-8-15,34 0 0 16,11-13-1-16,8-1 5 15,-1-11 4-15,-4-8-8 16,-1 0 0-16,1 0 14 16,-2-18-12-16,-2-5 6 15,-15-3-3-15,-7 1-4 16,-20-2 13-16,-2-4-4 16,0-4 5-16,0 1 11 15,-24 5-26-15,-18 3 7 0,-1 8-7 16,9 5 2-16,-8 7-9 15,-1 6-1-15,1 0-1 16,2 0-1-16,3 19 5 16,16 5-43-16,14 5-99 15,7-1-145-15,0 2-156 16</inkml:trace>
  <inkml:trace contextRef="#ctx0" brushRef="#br1" timeOffset="23182">6728 4352 717 0,'0'0'140'15,"0"0"-36"-15,0 0 48 16,0 0-69-16,0 0-21 16,0 0-30-16,-2-27-29 15,-11 33-2-15,10 21 4 16,-3 3 9-16,6 5 8 16,0 1-20-16,0-1 4 15,0 5 0-15,6-4-3 16,10 1 4-16,-8 0-7 0,13-7 0 15,-11-4-6-15,5-5 1 16,-3-6-98-16,-6-1-178 16,10-9-314-16</inkml:trace>
  <inkml:trace contextRef="#ctx0" brushRef="#br1" timeOffset="23699">7718 4289 144 0,'0'0'555'0,"0"0"-389"15,0 0-15-15,0 0-31 16,0 0-51-16,0 0-30 16,0-18-33-16,0 52-1 15,0 7 54-15,0 7-36 16,0-1 3-16,0 1-7 15,0-1-2-15,0-2-6 16,0-3-6-16,0-9-2 16,0-3-3-16,0 0-13 15,-11-4-94-15,-8 1-291 0</inkml:trace>
  <inkml:trace contextRef="#ctx0" brushRef="#br1" timeOffset="33373">5814 5219 638 0,'0'0'186'15,"0"0"-63"-15,0 0 4 16,0 0-26-16,0 0-34 16,0 0-31-16,0 0-21 0,21-16 3 15,-16 16-11-15,0 0-3 16,7 5 2-16,3 30-2 15,7 14 47-15,-7 9-14 16,-12 11-24-16,-3-4 11 16,0 4-15-16,0 0-6 15,0-7 6-15,0-3-8 16,0-4 5-16,0-7-6 16,7-9-32-16,7-5-44 15,15-5-74-15,7-7-145 16,4-10-227-16</inkml:trace>
  <inkml:trace contextRef="#ctx0" brushRef="#br1" timeOffset="34100">6652 5425 525 0,'0'0'125'16,"0"0"34"-16,0 0-33 15,0 0-28-15,0 0-16 0,0 0-34 16,-13-23-7-16,13 23-9 16,0 0-21-16,0 0 0 15,0 0-11-15,0 0-8 16,0 1 4-16,0 21 4 16,0 7 9-16,0-1 0 15,0 4-6-15,0 2-3 16,21-3 0-16,23-1 2 15,7-7-1-15,10-7-1 16,-3-8 0-16,1-8 7 16,6 0-3-16,-14 0 1 15,-4-16 1-15,-12-8-4 0,-14 1 14 16,-14-6 10 0,-7 2 17-16,0 1 3 0,0-3-16 15,-12 3-5-15,-18 2-9 16,-14 1-15-16,8 4 12 15,0 5-13-15,4 4 0 16,11 8-4-16,-3-1 2 16,-10 3-8-16,-3 0-4 15,-8 24-2-15,2 10-47 16,6 10-49-16,22-1-59 16,15-9-64-16,0-3-162 15</inkml:trace>
  <inkml:trace contextRef="#ctx0" brushRef="#br1" timeOffset="34701">7953 5392 609 0,'0'0'141'0,"0"0"6"15,0 0-17-15,0 0-21 16,0 0-26-16,0 0-22 15,-85-26-10-15,82 26-25 16,3 0-1-16,-7 0-6 16,7 0-16-16,0 0 4 15,-5 0-7-15,-4 10 0 16,-4 16 0-16,-2 6 0 16,12-3 2-16,-3-1 1 15,6 0-3-15,0-2 3 16,9 0-3-16,40-4 0 15,2-9-1-15,23-5 6 16,5-8-5-16,11 0 6 16,-8 0-3-16,-3-19 9 0,-18 1-6 15,-11-3-1-15,-26 0 35 16,-8-8-14-16,-16-3 7 16,0-3-2-16,0 2-9 15,-40 1 4-15,-18 8-16 16,-10 6-9-16,-6 10 4 15,-17 5-5-15,2 3-2 16,1 0-1-16,-7 0-7 16,13 22 8-16,14 3-48 15,17 16-47-15,17 1-60 16,24 8-186-16</inkml:trace>
  <inkml:trace contextRef="#ctx0" brushRef="#br1" timeOffset="44224">6065 6351 727 0,'0'0'133'0,"0"0"-10"16,0 0-6-16,0 0 3 16,0 0-40-16,0 0-29 15,0 0 8-15,31-15-31 16,-31 15-14-16,0 0-3 16,6 0-9-16,-6 0-4 0,0 18-3 15,0 24 5-15,0 16 20 16,0 9-5-16,0-6-7 15,0-2 5-15,0-3-12 16,0-6 7-16,6-5-8 16,-4-6 0-16,6-5 2 15,-8-12-2-15,0-11-31 16,0 1-51-16,5-9-94 16,4-3-131-16,28 0-277 15</inkml:trace>
  <inkml:trace contextRef="#ctx0" brushRef="#br1" timeOffset="44742">7247 6393 546 0,'0'0'162'16,"0"0"-43"-16,0 0 4 15,0 0-13-15,0 0-17 16,0 0-39-16,-58-54-6 16,50 54-48-16,-5 0-2 0,-8 18 2 15,-1 16 9-15,4 9-5 16,-3 1 4-16,8-5-8 15,10-2 10-15,3-5-10 16,0-3 0-16,0-5 3 16,19-8-3-16,17-4 0 15,7-9 2-15,9-3-2 16,-3 0 13-16,6-7-3 16,3-22 15-16,-8-6 31 15,-5-2-22-15,-18 0 6 16,-23-2 2-16,-4-3-22 15,0-1-1-15,-16 5-16 16,-23 3 4-16,-16 8 1 16,-6 9-8-16,2 11-4 15,-2 7-2-15,-18 0 1 0,-7 0-5 16,-2 12-13-16,11 20-58 16,19 11-13-16,31-2-77 15,27 4-128-15,0-6-401 16</inkml:trace>
  <inkml:trace contextRef="#ctx0" brushRef="#br1" timeOffset="45089">8130 6357 744 0,'0'0'104'16,"0"0"40"-16,0 0-19 15,0 0-18-15,0 0-28 16,0 0-40-16,-27-45-16 16,25 45-23-16,2 8 0 15,0 23 2-15,0 14 6 16,0 3 12-16,0 2-7 15,0-4-10-15,0 3 19 16,0-7-22-16,0-3 0 16,0-4 5-16,2-7-3 0,11-6-3 15,-7-1 1-15,-6 0-75 16,0-6-177-16,0 1-520 16</inkml:trace>
  <inkml:trace contextRef="#ctx0" brushRef="#br1" timeOffset="46109">5983 7292 568 0,'0'0'169'16,"0"0"-9"-16,0 0-20 16,0 0-47-16,0 0-21 0,0 0-6 15,15-6-28-15,-12 6-14 16,3 0 17-16,0 0-30 15,1 6-4-15,-4 26-4 16,2 10 29-16,1 6-9 16,4 4-23-16,3 1 3 15,-5 0 3-15,2-10-5 16,-4-5-2-16,-6-6-15 16,5-4-68-16,5-11-116 15,4-8-171-15</inkml:trace>
  <inkml:trace contextRef="#ctx0" brushRef="#br1" timeOffset="46486">7477 7276 569 0,'0'0'195'0,"0"0"-75"16,0 0 22-16,0 0-28 0,0 0-20 16,0 0-45-1,0-5-21-15,0 5 4 0,0 5-29 16,0 16 11-16,-9 13 23 15,-3-2-26-15,9 7 11 16,3-2-15-16,0 3-3 16,0-4 1-16,0-1-4 15,0-9-1-15,0-2 0 16,0-9-63-16,0-6-54 16,15-4-111-16,21-5-173 15</inkml:trace>
  <inkml:trace contextRef="#ctx0" brushRef="#br1" timeOffset="46925">8042 7400 531 0,'0'0'242'0,"0"0"-127"0,0 0 2 15,0 0-9-15,0 0-57 16,0 0-28-16,-7-6 10 16,-7 22-17-16,-7 8-6 15,11 2-5-15,-1 6-2 16,11-3 1-16,0-5-4 16,0-3-1-16,5-3-5 0,44-11 8 15,6-3-2-15,16-4 12 16,-5 0-10-16,2 0 10 15,-1-8-12-15,-3-7 0 16,-17-9 12-16,-12 2 1 16,-7-1 31-16,-12-3 4 15,-10-3-5-15,-6-5 14 16,0-1-25-16,0 5-15 16,-34 9 14-16,-3 6-24 15,-9 7-2-15,-6 2-5 16,-12 6 4-16,-3 0-9 15,-6 0 5-15,6 0-14 16,2 20-24-16,14 10-104 0,20 5-134 16,9 5-335-1</inkml:trace>
  <inkml:trace contextRef="#ctx0" brushRef="#br1" timeOffset="52679">6001 8206 252 0,'0'0'251'16,"0"0"-108"-16,0 0-24 16,0 0 0-16,0 0-20 15,0 0-16-15,0 0-2 16,0-15-25-16,0 15-19 16,0 0 14-16,0 0-26 15,6 0-1-15,-6 0-1 16,0 0-9-16,0 0 18 15,6-3-16-15,-6 3-8 0,7 0 24 16,-7 0-28 0,0 0-4-16,3 0 0 0,-3 0-8 15,0 24 8-15,0 6 6 16,0 10-2-16,0-5 7 16,0-3-11-16,0-4 0 15,0 1 3-15,0 0-1 16,0-7-1-16,0-2-1 15,0-3-11-15,0 0-22 16,0-3-78-16,0-5-84 16,0-3-93-16,0-6-462 15</inkml:trace>
  <inkml:trace contextRef="#ctx0" brushRef="#br1" timeOffset="54102">7168 8198 164 0,'0'0'389'15,"0"0"-232"-15,0 0-15 16,0 0-1-16,0 0-28 16,0 0-45-16,0-31 2 15,0 28-9-15,0 3-11 16,0 0-11-16,0 0-16 16,0 0 14-16,0 0-33 15,0 0-2-15,0 0 1 16,0 0-3-16,0 15-11 15,0 22 11-15,0 11 9 0,0 2 1 16,-16 0-10 0,11 3 0-16,-11-4 7 0,10-4-5 15,-2-4-2-15,1-7 0 16,4 3-14-16,-8-9-52 16,4-2-119-16,7-4-186 15</inkml:trace>
  <inkml:trace contextRef="#ctx0" brushRef="#br1" timeOffset="54838">8109 8167 315 0,'0'0'411'0,"0"0"-282"0,0 0 19 16,0 0-17-16,0 0-31 15,0 0-22-15,37-22-23 16,-31 22-3-16,1-2-20 15,-4 2-13-15,8-2 17 16,-11 2-23-16,4 0 10 16,-4 0-7-16,6 0-9 15,-6 0 13-15,0 0-19 16,0-3 0-16,0 3 16 16,5 0-15-16,-5 0 1 15,0 0-1-15,0 0 2 16,10 0-8-16,6 15 0 15,1 15 4-15,1 17 13 0,1-5-13 16,-16 0 0 0,4 3 1-16,-7-10 2 15,0-1-6-15,0 2-10 0,0 1-72 16,-10 2-87-16,-11 4-181 16</inkml:trace>
  <inkml:trace contextRef="#ctx0" brushRef="#br2" timeOffset="106019">4492 2932 241 0,'0'0'303'0,"0"0"-144"15,0 0-17-15,0 0-14 16,0 0-20-16,0 0-8 0,-29-40-22 16,29 40-34-16,0-2-8 15,0 2-13-15,0 0-11 16,0 0 9-16,0 0-21 15,0 0 0-15,0 0-4 16,0 0-2-16,0 0 1 16,0 0-5-16,0 18 9 15,0 6 1-15,0 7 0 16,0-9 2-16,7-2-7 16,23-4 5-16,13-8-11 0,1 1 0 15,-5-9 10 1,4 0-1-16,-6 0 2 0,-7-11 0 15,-9-11 13 1,-6-1-9-16,-15-1 5 0,0-7 6 16,0-1 2-16,0 3 18 15,-36 0-19-15,-10 6-9 16,1 3-2-16,-5 11-5 16,8 0-9-16,5 9 9 15,-16 0-13-15,2 3 0 16,-7 29-59-16,6 7-130 15,12 1-117-15,19-2-470 16</inkml:trace>
  <inkml:trace contextRef="#ctx0" brushRef="#br2" timeOffset="106629">4587 3559 506 0,'0'0'213'16,"0"0"-80"-16,0 0 8 16,0 0-49-16,0 0 5 15,0 0-34-15,3-20-23 16,-3 20-21-16,0 0-19 15,0 0-7-15,0 0-2 16,0 12 0-16,-10 11 9 16,-5 7 10-16,8-1-9 15,7-3 8-15,0-2-9 0,0-9 0 16,29 1 1-16,16-7 0 16,0-2 8-16,5-5-9 15,-7-2 0-15,-4 0 11 16,-12 0-7-16,-4 0 1 15,-9-18 8-15,-7 0 18 16,-7-6 27-16,0-3-29 16,0-1-3-16,-37 1 6 15,-12 6-17-15,6 6-12 16,3 4-3-16,4 7-3 16,-1 1 3-16,0 3-9 0,-14 0-16 15,1 19-11 1,11 16-147-16,12 2-209 0</inkml:trace>
  <inkml:trace contextRef="#ctx0" brushRef="#br2" timeOffset="107317">4486 4360 616 0,'0'0'144'0,"0"0"-26"16,0 0 28-16,0 0-36 16,0 0-35-16,0 0-5 15,0-11-23-15,0 11-21 16,0 0-26-16,0 0-6 16,0 0 4-16,0 0-16 15,0 9 14-15,0 11 4 16,0 9 4-16,6-3 3 15,9 4-7-15,15-7 0 16,4-5 3-16,6-4-3 16,12-9 0-16,6-5 5 0,-7 0-4 15,-1-2 9 1,-13-18-5-16,-13 2-3 0,-8-6 16 16,-16-2 2-16,0-5 19 15,-5-1 9-15,-43 3-33 16,-10 4 0-16,3 3-15 15,-3 11-3-15,9 3 0 16,10 8-3-16,2 0-18 16,0 14-57-16,10 25-72 15,11 9-167-15,7 5-469 16</inkml:trace>
  <inkml:trace contextRef="#ctx0" brushRef="#br2" timeOffset="108007">4941 5477 535 0,'0'0'166'16,"0"0"-13"-16,0 0-39 15,0 0-25-15,0 0-17 0,0 0-43 16,0 0 26-16,-169-47-26 15,130 47-8-15,5 0 15 16,10 0-24-16,2 9-3 16,7 13-9-16,1 8 3 15,14 5 0-15,0 12-3 16,0-1 0-16,21-9 1 16,24-5 0-16,1-17-1 15,12-7 0-15,0-8 0 16,0 0 9-16,-6-4-5 15,-6-20-4-15,-12-5 21 16,-19-3-20-16,-15 0 15 16,0-2 17-16,0 0 2 0,-37 3-4 15,-15-2-16 1,-6 9-8-16,10 9-4 0,1 5-3 16,4 10-4-16,14 0-4 15,-3 2-42-15,6 32-38 16,10 13-126-16,10 9-223 15</inkml:trace>
  <inkml:trace contextRef="#ctx0" brushRef="#br2" timeOffset="108685">4894 6257 674 0,'0'0'146'16,"0"0"-51"-16,0 0 30 16,0 0-53-16,0 0-21 15,0 0-10-15,-93-16-17 16,77 27-8-16,1 7 5 16,-4 8-9-16,11 0 12 15,-2 6-16-15,4 3-2 0,6 1 2 16,0-4-5-1,0-3-3-15,21-10 0 0,16-7 1 16,9-12 4-16,12 0-4 16,3 0-1-16,2-12 19 15,-5-12-16-15,-11 2 2 16,-14-1 5-16,-18-1 6 16,-15 1 27-16,0-7-14 15,0-1-3-15,-48-1 3 16,-13 3-25-16,-4 8-2 15,7 8-2-15,7 8-2 16,-1 5-1-16,6 0-20 0,4 24-71 16,10 18-77-1,17 8-208-15</inkml:trace>
  <inkml:trace contextRef="#ctx0" brushRef="#br2" timeOffset="109380">4677 7450 603 0,'0'0'186'0,"0"0"-58"16,0 0 12-16,0 0-29 15,0 0-23-15,0 0-29 16,-2-40-27-16,-4 40-20 15,0 0-12-15,-12 4-16 16,-3 14 16-16,5 8 16 16,-2 5-11-16,18 1-3 15,0 2 0-15,0-5 2 16,0-3-4-16,34-7 0 16,1-11-2-16,-4-5 2 15,12-3 0-15,-4 0 9 0,14-8-8 16,-5-16 9-1,-8 0-10-15,-6-10 0 0,-13 3 14 16,-11-3-11-16,-10 2 15 16,0 0 20-16,-16 5-15 15,-36 12 0-15,-12-1-23 16,-4 14-2-16,-4 2-1 16,4 0-3-16,10 12-8 15,15 20-47-15,19 13-71 16,11 2-170-16,13 9-306 15</inkml:trace>
  <inkml:trace contextRef="#ctx0" brushRef="#br2" timeOffset="109876">4867 8082 649 0,'0'0'147'0,"0"0"-27"0,0 0-9 15,0 0-18-15,0 0-30 16,0 0-20-16,-131-42 15 15,116 42-33-15,0 0-13 16,-1 11 0-16,3 15-3 16,11-3 3-16,2 7-10 15,0 0-1-15,0 1 9 16,0 8-9-16,2-5 1 16,32 1 5-16,6-5-4 15,-3-8 0-15,6-9-3 16,6-7 0-16,2-6 6 15,4-3-6-15,4-29 11 16,-7-10 36-16,-9-3 1 16,-17-5 6-16,-16 5-21 0,-10-2-18 15,0 5 11-15,-25 8-12 16,-23 7-6-16,-13 14-8 16,-10 13-2-16,-1 0-5 15,-5 11-63-15,3 23-113 16,1 3-215-16</inkml:trace>
  <inkml:trace contextRef="#ctx0" brushRef="#br0" timeOffset="168487">9664 3050 479 0,'0'0'187'15,"0"0"-50"-15,0 0 0 16,0 0-46-16,0 0-43 16,0 0-18-16,-11 0-13 15,38 0-16-15,12-5 8 16,19-2 4-16,8 4-10 16,-10 3-3-16,7 0-22 15,-18 0-337-15</inkml:trace>
  <inkml:trace contextRef="#ctx0" brushRef="#br0" timeOffset="168985">9790 3836 636 0,'0'0'131'0,"0"0"-18"15,0 0-16-15,0 0-31 16,0 0-18-16,0 0-4 16,-71-3-16-16,71 3-17 0,0 0-11 15,34-2 1-15,27-7-1 16,24-1 11-16,7 2-11 16,-5 3-29-16,-30 5-268 15</inkml:trace>
  <inkml:trace contextRef="#ctx0" brushRef="#br0" timeOffset="169431">9806 4560 559 0,'0'0'92'0,"0"0"-33"16,0 0 24-16,0 0-33 15,0 0-9-15,0 0 3 16,98-15 50-16,-32 6-4 15,5 1-49-15,-13 3-25 16,-12 5-16-16,-17 0-1 16,-13 0-174-16,-16 22-675 15</inkml:trace>
  <inkml:trace contextRef="#ctx0" brushRef="#br0" timeOffset="169936">10044 5525 441 0,'0'0'189'0,"0"0"-74"16,0 0 18-16,0 0-68 0,0 0-26 15,0 0-3 1,-10-19-4-16,20 16-13 0,27-2 18 15,5-2 32-15,6 0-39 16,-1 2-24-16,-4 5-6 16,-6 0-24-16,-13 0-246 15</inkml:trace>
  <inkml:trace contextRef="#ctx0" brushRef="#br0" timeOffset="170438">9799 6615 520 0,'0'0'189'0,"0"0"-107"16,0 0 15-16,0 0-27 15,0 0-20-15,0 0-7 16,46-5-6-16,8-1 70 15,2 1-44-15,2 0-34 16,-6 0-15-16,-9 2-13 16,-6 3-1-16,-22 0-100 15,-15 0-339-15</inkml:trace>
  <inkml:trace contextRef="#ctx0" brushRef="#br0" timeOffset="170946">9904 7429 383 0,'0'0'375'0,"0"0"-290"0,0 0 39 16,0 0-10-16,0 0-39 15,0 0-25-15,51-3-6 16,-2 1 38-16,-3-3-25 15,3 2-25-15,-9-5-15 16,8 0-16-16,-8 0-1 16,-6 3-2-16,-19 5-87 15,-15 0-163-15,0 13-378 16</inkml:trace>
  <inkml:trace contextRef="#ctx0" brushRef="#br0" timeOffset="171349">10150 8111 798 0,'0'0'82'0,"0"0"17"15,0 0 34-15,0 0-59 16,0 0-23-16,0 0 27 16,98-5-9-16,-46-1-27 15,-3-10-7-15,3 4-29 16,-15-2-6-16,-16 7-148 16,-21 7-584-16</inkml:trace>
  <inkml:trace contextRef="#ctx0" brushRef="#br0" timeOffset="-32393">156 277 656 0,'0'0'194'0,"0"0"-55"16,0 0-6-16,0 0-39 15,0 0-41-15,0 0-12 16,37-12-40-16,-29 12-1 16,11 33 0-16,-4 20 35 15,1 18-2-15,-11 7-3 16,-2 2-10-16,-3 1 8 16,0-7-25-16,0-9 2 15,0-7-2-15,0-13 0 16,0-21-1-16,0-13-2 15,0-11 3-15,0 0 8 0,6 0-5 16,-6-29 16-16,0-24 13 16,0-26-34-16,0-22 9 15,7-12 1-15,-7 3-8 16,3 8 9-16,-3 22-12 16,0 30 0-16,0 22 1 15,0 19 2-15,0 7 0 16,0 2-3-16,5 0-14 15,38 29 10-15,15 18-3 16,16 13 7-16,0 12-1 16,-1 6 3-16,-6 6-7 15,7-2 2-15,-13-10-17 0,-3-23 16 16,-22-22-13 0,-6-17 8-16,-17-10 5 0,-7 0 4 15,-3-11 6-15,4-27 0 16,1-15-3-16,-8-3 25 15,0 0-27-15,0-9 1 16,-24 5 2-16,-13 2 0 16,6 8-6-16,4 18 2 15,6 19-28-15,0 13-14 16,11 8-68-16,4 37-78 16,6 10 30-16,0 8-113 15,21 2-336-15</inkml:trace>
  <inkml:trace contextRef="#ctx0" brushRef="#br0" timeOffset="-30398">1087 624 13 0,'0'0'564'0,"0"0"-429"16,0 0-19-16,0 0-24 15,0 0-23-15,0 0-24 16,58-115-7-16,-39 101-16 15,-1 1 10-15,-8-1 15 16,-10 2-13-16,0 2 12 16,0-1-11-16,0 3-12 15,0 3 14-15,-10 5-25 16,-17 0-8-16,-10 0-4 0,6 7-3 16,-4 20 3-16,6 7 0 15,14 9 3-15,15 2-6 16,0 4 3-16,15-2 0 15,35-3 0 1,-5-9 2-16,8-6-3 0,-2-7 1 16,-2-12-7-16,-9-10-1 15,-3 0 7-15,-5-14 1 16,5-20 4-16,-6-3-3 16,-1-2 7-16,-1-5-7 15,-5-1 0-15,7-4 14 16,-4 6-14-16,3 2 1 0,-8 10 2 15,-1 13-2 1,-12 10 0-16,9 8-2 0,-2 0-9 16,5 5 6-16,-2 16-4 15,-8 5 7-15,-1-4-1 16,-4-1 2-16,1-9-4 16,-7-3 1-16,0-3 2 15,0-6 2-15,0 0 0 16,0 0 4-16,0-4-2 15,-7-12 0-15,-20 1-2 16,8-1-2-16,1 5 0 16,-1 6 0-16,1 5 0 15,0 0-3-15,-4 2-8 16,1 25 8-16,-6 11-2 16,12 0 3-16,9 2-24 15,6-8 13-15,0-14-24 0,11-3-7 16,26-9 25-16,6-3 3 15,-7-3 15-15,-11 0-11 16,-4 0 12-16,-6-16 0 16,-5-15 1-16,-10-9 0 15,0-6 11-15,0 0 39 16,0 3 18-16,0 12-26 16,0 15-10-16,0 8 14 15,-4 8-21-15,4 0-18 16,0 29-8-16,0 37-3 15,0 35-1-15,10 16 4 0,27 15 0 16,5 6 2 0,1 10 0-16,4 3-1 0,-12 10-1 15,2 2 1-15,-6-7 1 16,-20-22-2-16,-1-31 0 16,-10-37-2-16,0-29 5 15,0-24-6-15,-21-13 6 16,-37 0-2-16,-16-3 12 15,-2-26-13-15,-9-22 0 16,8-28 1-16,13-20-1 16,28-27-11-16,20-11-4 15,16-6 10-15,10 7-4 16,54 12 3-16,15 18 6 0,9 17-3 16,7 10 4-1,-3 8-1-15,-4 2 0 0,-2 11 0 16,-6 10-1-16,-19 12 2 15,-16 12-1-15,-11 9 0 16,-13 7 4-16,-12 2-10 16,-2 6 6-16,-4 0-9 15,10 0 2-15,-8 0 0 16,4 14 6-16,-2-10-1 16,-7 2 4-16,0-3-1 15,0-3-1-15,0 0 0 16,0 0 13-16,-7 0-12 15,-36 0-1-15,3 0 0 16,-2 0 6-16,-1 0-6 0,4 0 0 16,-4 8-2-1,-1 10-7-15,9 14 3 0,4 11 3 16,9 5 2-16,7 5 1 16,15-5-6-16,0-12 6 15,0-7-13-15,15-14 3 16,22-15-27-16,6 0 27 15,-6-4 8-15,-1-27 4 16,-6-1 3-16,-9 3-5 16,-18-3 0-16,-3 6 10 15,0 5-9-15,0 5 5 0,0 8 8 16,0 8-9 0,0 0 4-16,0 0-9 0,0 0-16 15,19 26 11-15,18 12-1 16,2 1 6-16,14-8 0 15,11-4 5-15,9-13-5 16,1-12 0-16,-2-2 0 16,2 0-3-16,-13-23 8 15,-3-18-5-15,-8-17 0 16,-5-7 4-16,-8-12-1 16,-10 0-3-16,-17 8 1 15,-10 0 14-15,0 6-8 16,-16 5 14-16,-21 10 0 15,7 13-12-15,2 17 16 0,13 8-15 16,3 10-6-16,12 0-8 16,0 0-1-16,0 34-9 15,0 29 11-15,0 22 6 16,19 10-1-16,17-3-2 16,10-5 0-16,6-14-2 15,6-17 2-15,-12-18-14 16,-9-16-23-16,-16-14-15 15,-10-8 19-15,-11 0-16 16,0-6-8-16,0-18 20 16,-17-4-23-16,-38-4 32 15,-19 1 25-15,-11-3 3 16,2 1-4-16,3 10 4 0,14 4 0 16,13 12-1-1,11 4-2-15,20 3-2 0,22 0 5 16,0 0-5-16,0 0 2 15,22 0-3-15,41 0 6 16,11-10 5-16,3 0-1 16,-4-5-4-16,-9 6 12 15,-11-2 2-15,-8 3 18 16,-11-1-10-16,-16 8-2 16,-6 1 11-16,-5 0-20 15,1 0-3-15,2 27-7 16,7 13 24-16,2 16 5 0,-1 5-25 15,8 0-3 1,3-4 17-16,5-10-16 0,-4-9-1 16,1-14-2-16,-4-10 3 15,-5-5-9-15,-13-9-26 16,-3 0-24-16,-6 0-47 16,0-34-87-16,0-11-115 15</inkml:trace>
  <inkml:trace contextRef="#ctx0" brushRef="#br0" timeOffset="-30066">3205 285 424 0,'0'0'110'16,"0"0"-34"-16,0 0 39 0,0 0-18 15,0 0-51-15,0 0-2 16,-95-38-32-16,89 46-11 15,6 19 12-15,0-3-10 16,0-3 2-16,0-3-3 16,0-10 1-16,13-8-1 15,2 0-1-15,9 0 12 16,3 0 26-16,2-17 7 16,1-6-8-16,-9-5-19 15,-18-2 5-15,-3 4 1 16,0 5-25-16,0 7 0 15,0 13-1-15,0 1-8 0,-3 1-96 16,3 31-47-16,0 11-109 16,0 10-321-16</inkml:trace>
  <inkml:trace contextRef="#ctx0" brushRef="#br0" timeOffset="-29400">3675 782 621 0,'0'0'154'16,"0"0"-9"-16,0 0-28 15,0 0-7-15,0 0-25 16,-109-139-20-16,109 130-7 16,0 9-36-16,0 0-21 0,0 0-1 15,0 0 0-15,0 27-4 16,21 5 0-16,3 8 8 15,11-2-6-15,1 2 2 16,0 0 0-16,1-12 4 16,0-7-4-16,2-7 0 15,-2-14 0-15,-6 0 1 16,6 0-1-16,-1-27 0 16,-2-7 1-16,-3-5 2 15,-10-4-1-15,-15-4-2 16,-6-1 4-16,0-4-1 15,-13-1 1-15,-17 11-4 16,-7 11 0-16,10 18 10 0,12 8-7 16,5 5 3-1,4 0-6-15,6 23-21 0,0 22 21 16,0 15 0-16,10 1 1 16,33-9-1-16,5-10 0 15,4-9 0-15,-6-15 0 16,-4-11 2-16,-5-7-3 15,-6 0 1-15,6-7 0 16,8-21 5-16,-11-11-5 16,-10 1 0-16,-8-2 3 15,-16 0 1-15,0 0 2 16,-10 3-6-16,-27 12 0 16,8 10 13-16,-5 6-11 0,18 9 17 15,7 0-19 1,4 10 0-16,-5 33 0 0,10 19 0 15,0 5 0-15,0 3 1 16,0-11-1-16,24-9 0 16,13-14 0-16,-3-12 1 15,3-8-7-15,-5-8-18 16,5-8-25-16,7 0-37 16,13-21-130-16,1-15-210 15</inkml:trace>
  <inkml:trace contextRef="#ctx0" brushRef="#br0" timeOffset="-26627">5835 463 803 0,'0'0'108'15,"0"0"-49"-15,0 0 14 16,0 0-40-16,0 0 2 16,0 0 45-16,16 98-49 15,-6-54 4-15,-4 4-7 16,-1-1-10-16,-2-4-3 0,4-12-14 15,-1-7 7 1,0-13-8-16,-4-11 2 0,6 0 5 16,13 0-5-16,0-19 6 15,10-12 0-15,5-7-5 16,-5-4 11-16,-4-3 4 16,-2 0-5-16,-3 8 10 15,-8 14-22-15,-2 10-1 16,-12 13 0-16,3 0 5 15,10 0-10-15,8 2-6 16,3 22 11-16,13 12 1 16,-6-3-1-16,2 2 0 15,-2-5 0-15,-1 0 4 16,4-3-4-16,-3-13 0 16,-1-6 0-16,7-8 2 0,0 0-1 15,5 0-1 1,-11-12 7-16,-1-10-5 0,-9-6 5 15,2-1-4-15,-9-3 2 16,2-6 21-16,-10 5-9 16,-6 5-4-16,0 7 3 15,0 9-6-15,0 7 11 16,0 2-13-16,0 3-7 16,0 0-2-16,0 0 0 15,0 11-11-15,9 19 8 16,18 8 4-16,-2 2 5 15,3-1-5-15,-1-4 0 0,10-9-1 16,-1-10 1 0,1-10-3-16,0-6 3 0,3 0 0 15,8-9 3-15,-8-20-3 16,-3-5 0-16,-3-3 6 16,-16 0-4-16,0 6-2 15,-15-1 2-15,-3 6 2 16,0 2 4-16,0 11-8 15,0 5 0-15,0 8 8 16,0 0-8-16,0 0-3 16,0 0 0-16,0 8-9 15,22 19 10-15,-7 6 2 16,6 4 0-16,1-2 1 16,-1-6-1-16,0-5 0 15,-2-9 0-15,8-7 3 0,4-3-1 16,6-5-2-16,-3 0 0 15,-5-5 5-15,8-18-2 16,0-9-3-16,-7-4 3 16,1 3 0-16,-10 6 1 15,-5 12-4-15,-10 4 0 16,1 7 12-16,-7 4-12 16,3 0-5-16,2 0 2 15,8 0-8-15,1 4 10 16,7 17 1-16,-2 1 0 15,-1-1 2-15,1-3 0 16,-4-3-2-16,4-3 0 0,-11-2 1 16,8-7-5-16,-1-1 4 15,-2-2 0-15,1 0 0 16,2 0 7-16,-1 0-7 16,1-11 0-16,-5-5 5 15,5 1-1-15,-6-1-4 16,1 3 0-16,-8 8-3 15,10 1 3-15,-5 4 0 16,15 0-1-16,-2 0-1 16,1 0-5-16,-1 0 7 15,-3 0 0-15,4 9-2 0,-1 9-1 16,0-1 1 0,-5 4-1-16,-1-6-5 15,-3-2 1-15,-10-4 4 16,5-7-1-16,-1-2 3 0,-6 0 1 15,6 0 6-15,-3-6-4 16,9-14 2-16,4-7-3 16,5-2-1-16,1 0 0 15,-4 6-1-15,3 2 4 16,0 7-4-16,1 6 1 16,-1 6-3-16,5 2-2 15,6 0-1-15,5 5 0 16,0 19 2-16,3 2 1 15,9-2 1-15,-4-8 2 0,19-11 0 16,4-5 2-16,7 0-2 16,-4-26 0-16,-13-9 5 15,-21 1-2-15,-18-9 6 16,-14-4-2-16,-5-7-4 16,0-10 20-16,-8 0-11 15,-50 4-4-15,-7 7 6 16,14 14-8-16,8 13 18 15,25 12-11-15,5 12-13 16,13 2 11-16,-3 0-11 16,-3 39 0-16,-6 19 3 15,3 16-2-15,-1 5 9 16,4 5-10-16,6 4 0 16,0-4 6-16,0-9-6 15,16-8 0-15,14-20 0 0,-3-13 5 16,-5-16-9-16,-13-6 4 15,-3-9 0-15,-4-3 4 16,11 0 0-16,8-38-2 16,4-12-1-16,11-10 6 15,1 2-6-15,-3 11-1 16,-4 12 0-16,-7 17-4 16,-9 9 4-16,7 9-6 15,10 0-1-15,15 0-2 16,12 21 5-16,-6 11 4 0,1 8-2 15,-11 0-6 1,-12-2 4-16,-14 2-8 0,-16-5 6 16,0-4-5-1,0 0 8-15,-30-5-15 0,-23-7 13 16,-5-8-1-16,-10-8-3 16,4-3 9-16,9 0 1 15,7 0 3-15,11-14-5 16,16 6 1-16,12 3 0 15,2 4 4-15,7 1-4 16,0 0-3-16,0 0-3 16,7 0-3-16,39 0 8 15,12 0 1-15,6 1 0 16,-3-1 1-16,9 0 0 16,0-1-1-16,4-23 0 0,5-14 2 15,-5-4 3 1,-16-6-5-16,-13 1 0 0,-16-4 6 15,-24 0-3-15,-5 1 2 16,0 5 12-16,-37 6-15 16,0 10 18-16,3 10-14 15,16 11 1-15,1 8 11 16,7 0-18-16,-11 3-8 16,-3 30 4-16,-5 18 4 15,15 13 6-15,7 3-6 16,7 1 0-16,0 1 0 15,0-8 1-15,31-13-1 16,6-11 0-16,-4-19 0 0,6-11-9 16,-2-7 9-16,13 0 0 15,1-10 7-15,1-24-4 16,1-4-3-16,-8-6 0 16,5-3 2-16,-8 4 2 15,-18 7-4-15,3 9 0 16,-11 9-4-16,-6 10 4 15,11 5-1-15,0 3-2 16,3 0-16-16,11 3 16 16,-14 21-12-16,3 5-3 15,-9 6 8-15,1 4-8 16,5-3 12-16,-5 0 3 0,5-11 3 16,0-12-7-1,6-7 6-15,5-6-1 0,19-6 1 16,22-36 2-16,9-13 2 15,-2-8-1-15,-12 3 0 16,-35 3 8-16,-24 4-4 16,-9 6 2-16,0 5 10 15,-31 6-13-15,-11 7 6 16,12 13-6-16,14 8-1 16,4 5-4-16,12 3 0 15,0 8-19-15,0 24 18 16,0 8 2-16,0 1 0 0,21-1-1 15,31 0 0 1,15-7-3-16,19 0 3 0,9-7-6 16,-4 0 6-16,-4 0-8 15,-26-2 7-15,-13-3 1 16,-33-3-1-16,-15 1-8 16,0-3 1-16,-95 5-7 15,-45-3-12-15,-50 1-135 16,-8-9-192-16</inkml:trace>
  <inkml:trace contextRef="#ctx0" brushRef="#br0" timeOffset="-26063">402 1211 76 0,'0'0'50'16,"0"0"15"-16,0 0-30 15,0 0 9-15,0 0-12 16,0 0-28-16,77 51-4 16,-77-41-10-16,0-2-125 15</inkml:trace>
  <inkml:trace contextRef="#ctx0" brushRef="#br0" timeOffset="-25207">402 1211 424 0,'-372'135'104'0,"357"-135"5"16,8 0 16-16,-1 0-36 15,8 0-37-15,0 0 4 16,0 0-21-16,0 0-12 16,0 0 15-16,0 0-21 0,0 0-9 15,8 0 0 1,60 5-2-16,42 6 31 0,58-6 31 15,67-5-2-15,65 0-3 16,45 0-33-16,15-18-8 16,-5-6-3-16,-9 3-13 15,-23 3 4-15,-23 4-8 16,-25 9 2-16,-39 5-4 16,-11 0 0-16,5 0 0 15,16 0-2-15,36 0 5 16,17 0-3-16,19-11 0 15,-3-4 2-15,-22-1 9 0,-26 6-11 16,-24 4 3-16,-16 6 5 16,-2 0-5-16,11 0 9 15,15 0-3-15,5 0-8 16,-2 0 15-16,8-6-13 16,2-1-1-16,-5-4 2 15,-2 5-1-15,-22 4 9 16,-21 2-9-16,-24 0 0 15,-23 0 6-15,-1 0-6 16,9 0-3-16,16-7 11 16,20-1-11-16,19-3 12 15,11 6-8-15,-3-1-2 16,-11 5 8-16,-13-3-10 0,-26 1 0 16,-4-4 1-1,-6-5 4-15,4 1 1 0,6-9-6 16,-8 7 0-16,-16 3 10 15,-21 2-7-15,-35 8-3 16,-16 0 0-16,-25 0 1 16,-9 0 4-16,-6 0-5 15,-1 0 0-15,-14 0 6 16,-6 0-3-16,-17 0-3 16,-6 0 8-16,-3 0-6 15,-5 0 9-15,0 0-7 16,0 0-1-16,0 0 17 0,-58-3-20 15,-45 3-10 1,-41 0-60-16,-6 0-187 0,-9 0-661 16</inkml:trace>
  <inkml:trace contextRef="#ctx0" brushRef="#br0" timeOffset="-417">2720 1957 400 0,'0'0'203'16,"0"0"-26"-16,0 0-20 15,0 0-40-15,0 0-26 0,0 0-24 16,0 0 8 0,0-45-22-16,0 42-19 0,0 1 13 15,0 2-20-15,0 0-3 16,0 0-12-16,0 0-11 16,0 0-2-16,0 0-12 15,0 0-2-15,0 13 12 16,0 12 3-16,0-2 6 15,8-2-6-15,41-5 2 16,6-8 1-16,19-6-3 16,5-2 0-16,3 0-2 15,-8-10 5-15,-16-11-3 16,-10-3 6-16,-22 0-5 16,-12-3 13-16,-7-3-14 0,-7-2 0 15,0-2 11-15,0-3-10 16,-31 4 3-16,-12 5 1 15,1 10-2-15,2 12-6 16,3 6-6-16,-11 0-1 16,1 7 6-16,-4 31 1 15,-1 15-49-15,15 7-108 16,16 9-181-16,21-3-330 16</inkml:trace>
  <inkml:trace contextRef="#ctx0" brushRef="#br1" timeOffset="17008">5536 1712 10 0,'0'0'625'0,"0"0"-487"16,0 0-27-16,0 0 0 15,0 0-41-15,0 0-20 16,-45-29-16-16,45 29-21 16,-7 0-13-16,-2 0-1 15,-12 3 1-15,-6 20 10 0,-10 4-6 16,12 4 3-16,4 1-3 15,6 5-1-15,3 3 7 16,12-4-10-16,0 1 0 16,15-5 3-16,22-11-2 15,11-3-1 1,5-9 3-16,-2-7-1 0,1-2 17 16,6 0-8-16,-12-8-9 15,-12-10 21-15,-10-3-7 16,-11-6 21-16,-11 1 17 15,-2-3-29-15,0-2-4 16,0-2-13-16,-15 2-8 16,-15 4 17-16,-1 7-17 0,-3 7 0 15,10 5 0-15,3 8-8 16,-1 0 8-16,-9 0-17 16,1 0 10-16,-7 21 5 15,11 8-75-15,4 2-66 16,22-2-80-16,0-2-135 15</inkml:trace>
  <inkml:trace contextRef="#ctx0" brushRef="#br1" timeOffset="17467">6132 1805 547 0,'0'0'156'0,"0"0"-11"16,0 0-34-16,0 0-23 16,0 0-28-16,0 0-15 15,-30-33-16-15,20 33-13 16,-1 0-16-16,1 4 0 16,-4 16 6-16,1 4-6 15,7 0 0-15,6 5 3 16,0 0 0-16,0 3-1 15,0-5-2-15,19 1 0 0,10-10-1 16,3-8 1 0,10-4 0-16,3-6 14 0,8 0-8 15,5-6 9-15,-7-15-10 16,-7 1-1-16,-17-2 19 16,-12-4 9-16,-15-2 8 15,0-1-5-15,0-4-13 16,-42 2 2-16,-5 4-24 15,-1 4 2-15,5 8-11 16,4 6 9-16,2 7-6 16,0 2-3-16,9 0-1 15,4 2 3-15,18 27-122 16,6 5-74-16,0 8-111 16,8 3-327-16</inkml:trace>
  <inkml:trace contextRef="#ctx0" brushRef="#br1" timeOffset="17870">6689 1852 472 0,'0'0'165'16,"0"0"22"-16,0 0-73 15,0 0-25-15,0 0-36 16,0 0-33-16,-64-23-16 15,48 23 5-15,6 0-9 16,-8 7-1-16,10 9-4 16,8 8 10-16,0 2-5 0,0 6 0 15,8-1 0-15,47-2 5 16,1-6-2-16,7-9-3 16,17-8 9-16,9-6-7 15,9 0 22-15,3-17-12 16,-19-7 8-16,-24 6 26 15,-27-3-11-15,-20 0 3 16,-11-6 24-16,0-1-29 16,-48-1 5-16,-26 6-36 15,-13 4 6-15,-11 5-16 16,-4 12 4-16,14 2 0 16,14 0-3-16,16 2-54 15,21 25-98-15,16 4-125 16,12 0-289-16</inkml:trace>
  <inkml:trace contextRef="#ctx0" brushRef="#br2" timeOffset="104956">4550 1924 334 0,'0'0'188'0,"0"0"-14"0,0 0-10 16,0 0-40-16,0 0-18 15,0 0 8-15,0 0-44 16,0 0-16-16,0-57 15 15,0 52-33-15,0 2 4 16,0 3-11-16,0 0-15 16,0 0 8-16,0 0-22 15,0 0 0-15,0 0-2 16,0 0-10-16,-13 0 4 16,5 12-6-16,0 8 14 15,3 9 6-15,2 0-6 0,3 3 0 16,0 2-4-16,8-2 3 15,36-3-2-15,2-8-7 16,2-6-10 0,-1-9 8-16,-2-6 2 0,-2 0 9 15,-6 0-1-15,-6-8 4 16,-10-11 1-16,-5-2 3 16,-16-5-5-16,0-1 21 15,0-1 4-15,-26-1-11 16,-16 5 7-16,-1 6-21 15,12 7 3-15,1 4-4 16,2 1-9-16,4 6 6 16,-6 0-1-16,1 0-21 15,8 2-28-15,0 22-68 0,5 8-114 16,8 5-168-16</inkml:trace>
  <inkml:trace contextRef="#ctx0" brushRef="#br0" timeOffset="161472">10227 1667 544 0,'0'0'209'0,"0"0"-65"15,0 0-4-15,0 0-21 16,0 0-35-16,0 0-14 15,0 0-20-15,0 0-7 16,0 0-17-16,0 0-3 16,0 0-3-16,0 0-9 15,0 0-4-15,0 0-7 16,0 0-4-16,0 8-5 16,0 14-2-16,-3 4 11 15,-3 5 4-15,6-1-4 0,0-7-7 16,0-5 7-1,0-2-16-15,22-8 3 0,-1-8 3 16,9 0 6-16,6 0 4 16,1-5 4-16,6-19-2 15,-6 0 5-15,-13 0-4 16,-2-1 3-16,-16-2 11 16,-6 1-5-16,0-1 23 15,-6-2-11-15,-38 5-4 16,5 6 3-16,-4 5-13 15,1 5-3-15,-1 3-5 16,-4 2-2-16,5 3-2 0,-9 0-4 16,4 0 0-1,-1 6-16-15,11 9-68 0,21 3-82 16,16 2-170-16,0-5-474 16</inkml:trace>
  <inkml:trace contextRef="#ctx0" brushRef="#br0" timeOffset="167976">9497 1813 318 0,'0'0'275'0,"0"0"-123"15,0 0-28-15,0 0-41 16,0 0-22-16,0 0-21 15,0 1-12-15,0-1-9 16,0 0-8-16,0 0-1 16,15 0-1-16,15 0-2 15,20 0 37-15,5 0-25 16,3-4-15-16,6-1-4 16,-6 2-79-16,-18 3-304 15</inkml:trace>
  <inkml:trace contextRef="#ctx0" brushRef="#br2" timeOffset="202318">8471 1230 164 0,'0'0'330'16,"0"0"-147"-16,0 0-32 16,0 0-58-16,0 0-18 15,0 0-18-15,0 0-20 16,21-13-16-16,-16 13-14 15,1 11 11-15,-6 21-10 16,3 6 59-16,-3 2-46 16,7 7-10-16,-7 4 14 15,0 6-6-15,0 7-10 16,6 5 17-16,15-1-20 16,3 5-4-16,7 1 10 0,6 0-11 15,0 0 8 1,-4-1-9-16,-2 1 0 0,-10 0 6 15,3-8-6-15,-3-1 0 16,2-4 8-16,-2-3-7 16,1 3 2-16,-8 0-3 15,1-4 0-15,-5 4 0 16,2-5 0-16,-2-3 0 16,-10-4 3-16,0-2-2 15,0-4 0-15,0-1-1 16,0 3 0-16,0 5 1 15,0 5-1-15,0 1 0 16,-8 1 1-16,-6 9 1 16,-7 5 0-16,3 6-2 15,-4-3 0-15,1-8-1 0,11-6 2 16,4 0-1-16,6-2 0 16,0 3 2-16,0-5-3 15,0-4 1-15,0 1 0 16,0 0 0-16,0-1 0 15,0-2 0-15,0 6 1 16,0 1 1-16,0-1 3 16,0 1 4-16,0-6-7 15,0-4 12-15,0 1-14 16,0-1 0-16,0 2 4 0,0 7-1 16,0 3 2-1,0 4-5-15,0 3 3 0,0-3 6 16,0 5-9-16,0-3 3 15,0 4 3-15,0 0-4 16,0 0 2-16,0 2-4 16,0 2 4-16,-15 4 1 15,2-2-5-15,10 0 0 16,-2-4 9-16,-1 0-6 16,-4-5 0-16,4 0-3 15,-1-6 2-15,7-4-1 16,0-3-1-16,0-3 0 15,0 2 8-15,0-2-7 16,0 3-1-16,0 5 3 16,0 5-1-16,0 1 6 0,0-5-5 15,0-3-1-15,0-8 7 16,0-5-6-16,0-3-2 16,0-2-1-16,0 1 6 15,0 9-6-15,0 5 0 16,0 6 0-16,0 8 2 15,0-1 0-15,0 0-2 16,0-3 0-16,0-7 1 16,0-7-3-16,0 1 3 15,0-2-1-15,0-9 4 0,0 1-4 16,0-11 0 0,0 3-1-16,0 5 5 0,0 7-5 15,0 6 1-15,0 3 0 16,0 5 2-16,0 0 0 15,0 3-2-15,0-4 0 16,0-4 2-16,0-5-1 16,0-4-1-16,0 0 0 15,7 2 2-15,-1 4 2 16,-6 3-4-16,0 10 0 16,0 1 1-16,0 6 10 15,0 7-7-15,0-4-2 16,0 7 8-16,0-9-5 15,0-3-3-15,0 8-2 16,0-2 2-16,0 5 7 16,0-3-9-16,0-2 0 15,0 3 10-15,0-3-9 0,0-6 6 16,0 3-3-16,0-5-2 16,0-2 9-16,0 1-11 15,0-12 0-15,3 5 3 16,15-11 0-16,-8-7-3 15,4-9 0-15,-1-7 0 16,-10-14-7-16,4-4-3 16,-7-4-49-16,6-2-65 15,2-13-144-15,5-50-283 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18.6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0 598 747 0,'0'0'171'0,"0"0"-141"15,0 0 1-15,0 0 27 16,0 0-8-16,0 0-10 16,0 0-16-16,74 0-17 15,-13-6 19-15,21-5 31 0,13 0-15 16,15-5 5-16,12-1-8 15,-8 3-9-15,-4 1-16 16,-30 5-1-16,-29 0 1 16,-23 4-7-16,-25 4-3 15,-3 0 1-15,0 0 1 16,0 0 1-16,0 0-6 16,-47 0 4-16,-17 0 12 15,-12 0-8-15,-9 0-5 16,24 0-1-16,3 0 0 15,8 0 3-15,20 0-2 16,15-5 1-16,15-1 11 16,0 2-5-16,0-5-11 15,37 1-3-15,26 0 3 0,27 2 3 16,13 3 0-16,-8 3-3 16,0 0 0-16,-13 0 1 15,-2 3-1-15,-19 16 0 16,-9 0-2-16,-15 3-1 15,-23 4-2-15,-14 1-2 16,0 3-6-16,-45 11 0 16,-50 6-31-16,-14-3-165 15,19-9-201-15</inkml:trace>
  <inkml:trace contextRef="#ctx0" brushRef="#br0" timeOffset="647">1745 257 424 0,'0'0'470'0,"0"0"-238"16,0 0-76-16,0 0-61 15,0 0-49-15,0 0-38 16,0 5-6-16,0 39-2 15,7 11 24-15,2 3-11 16,6 8-6-16,-9-2-2 16,7-4-1-16,-11-13-2 0,-2-20-2 15,0-16 0-15,0-8 1 16,0-3 8-16,0 0 20 16,0 0 15-16,0-22 5 15,0-17-1-15,0-12-40 16,-8-19 1-16,-8-15 8 15,-5-14-11-15,5 0-5 16,-5 16 4-16,-10 20-4 16,15 27 1-16,-5 20 0 15,7 11 0-15,14 5-2 16,0 0-8-16,0 30-9 16,40 16 8-16,53 15 9 15,9 3 3-15,2-8-2 0,-6 3-1 16,-4-9 0-1,-8-10-4-15,-10 0 1 0,-12-16-1 16,-12-5 0-16,-9-11 3 16,-12-8-2-16,-7 0 4 15,3 0-1-15,-6-11 13 16,1-16-2-16,-18-9 0 16,-4-10 3-16,0-10-5 15,-4-15-4-15,-47-1 3 16,-5 9-7-16,4 14 0 15,22 21 1-15,14 20-2 16,4 8-2-16,9 0-24 0,-8 19-42 16,11 31-33-1,-5 16 10-15,5 9-110 0,0-7-161 16,0-13-430-16</inkml:trace>
  <inkml:trace contextRef="#ctx0" brushRef="#br0" timeOffset="2661">2760 463 496 0,'0'0'227'0,"0"0"-88"16,0 0-10-16,0 0-23 16,0 0-19-16,0 0-16 15,251-118-10-15,-230 102-6 16,-15-2-9-16,-6 2-4 0,0 0-11 15,-9 2-15-15,-33 3-11 16,5 6-5-16,0 2 0 16,9 3 0-16,3 0-5 15,-9 0-7-15,10 23 12 16,3 9 2-16,13 7-1 16,8 1 0-16,0 2 0 15,0-6 1-15,39-6 0 16,19-11-2-16,9-8 0 15,12-6 1-15,4-5 1 16,-4 0 4-16,-11 0 0 16,1-21-3-16,-13-6 3 0,-1-7-2 15,0-4 3-15,1-4 2 16,-17 1-4-16,-3 7 1 16,-8 13-5-16,-12 7 3 15,-8 9-4-15,5 3 0 16,-5 2-4-16,8 0 1 15,0 0-3-15,5 5 1 16,0 11-4-16,-5 1 1 16,-1-9 5-16,-3 0-10 15,-7-5 6-15,0-3 4 16,-5 0 3-16,0 0 6 16,0 0 0-16,0 0 6 15,0 0-9-15,-5 0 3 0,-27 0-6 16,8 0-4-1,-13-3-7-15,3 3-1 0,3 0 5 16,1 0-5-16,1 11 6 16,11 14 2-16,12 2 2 15,6-2-4-15,0 3-26 16,32-7 12-16,26-9 12 16,8-4 7-16,2-8 0 15,2 0 2-15,-15-5 2 16,-7-15 5-16,-17 1-3 15,-18 3-2-15,-13-1 12 16,0 0 3-16,0-2 19 16,-34 8-13-16,-6 0-7 15,-2 11-1-15,5 0-11 0,16 0-1 16,0 11-3-16,21 27-1 16,0 15 3-16,0 13 3 15,42 14-4-15,16 19 1 16,3 8 4-16,13 19-7 15,-2 15 13-15,2-1-13 16,-10-3 10-16,-12-7-9 16,-15-23-1-16,-21-19 0 15,-16-25-1-15,0-24 1 16,0-17-8-16,-29-12 8 16,-16-10 2-16,-19 0 7 15,-10-4 1-15,-2-36-6 16,2-11-1-16,7-24-3 0,12-19-3 15,37-18-13-15,18-18 8 16,0-7-4-16,52-7 3 16,30 5-1-16,19 7 8 15,10 17-1-15,1 13 3 16,4 16 0-16,-6 18 0 16,-12 18 0-16,-13 21 3 15,-11 17-3-15,-16 12-5 16,-18 0 5-16,-3 0-4 15,-10 3-1-15,-12 7 4 16,1-4 0-16,-8 3-3 16,-1-1 2-16,-7 0 0 0,0-3-3 15,0-2 0-15,0 2-11 16,0 1 3-16,-7 3 13 16,-30-1 9-16,5-3-5 15,-11 1 10-15,6-6-8 16,16 2-6-16,0 1 0 15,11 3-1-15,-6-1-1 16,-2 9 1-16,4 3-9 16,-2 10 8-16,6 1 2 15,10 4 0-15,0-7 0 16,10-2-16-16,33-8 0 16,2-6 10-16,-1-6 5 15,-14-3 1-15,4 0 6 0,-10 0-1 16,-9-17 0-1,-3 0 1-15,-8-2-3 0,-4-3 2 16,0 3 0-16,0 0-1 16,0 5 1-16,0 7 1 15,0 7-2-15,0 0-4 16,0 0-3-16,11 0-8 16,13 0-4-16,20 12 12 15,15 8 3-15,7-6 1 16,1-8 0-16,4-6 1 15,-10 0 1-15,-9 0-2 16,-9 0 1-16,-12-15 2 16,-10-6 3-16,-12-10 1 15,-9-5-2-15,0-7 6 0,0-4 1 16,0-8 0-16,0-3 0 16,-16 11-5-16,-5 11 5 15,5 17-6-15,2 13 16 16,4 6-14-16,4 0-9 15,1 0-8-15,0 6-5 16,5 32 5-16,0 21 8 16,0 12 4-16,32 0-2 15,20 1-1-15,12-11-1 16,-3-10-11-16,-3-11-11 16,-13-13-20-16,-8-10-27 15,-3-6 5-15,-18-7 3 16,-2-1-15-16,-14-3-12 0,0 0 40 15,0-3 42-15,-27-21-9 16,-18-7 6-16,-14-9 8 16,-1-2 1-16,10 4 13 15,7 8 20-15,19 10-6 16,12 11 1-16,9 7-14 16,3-1-12-16,0 3-2 15,3 0-9-15,55 0 8 16,27 0 1-16,13 0 4 15,28 0 0-15,14-13 0 16,-18-1 8-16,-27 0 8 16,-43 3 3-16,-28 8 11 0,-24 3 8 15,0 0-4-15,0 0-8 16,0 0-2-16,0 0-15 16,-10 0-3-16,10 3-10 15,0 16-9-15,0 6 9 16,0 8 10-16,0-2-5 15,0 2-2-15,0-3-1 16,16-3-2-16,12 0 1 16,-9-5-3-16,2-2-1 15,0 0-44-15,1-7-40 16,-1-5-67-16,-6-2-46 16,-6-6-73-16,-3 0-143 15</inkml:trace>
  <inkml:trace contextRef="#ctx0" brushRef="#br0" timeOffset="2988">6396 111 318 0,'0'0'184'0,"0"0"14"16,0 0-72-16,0 0-27 16,0 0-38-16,0 0-12 15,-231-93-30-15,231 93-19 16,0 8-4-16,0 14 4 15,0 0 6-15,11-6-3 16,10 1 5-16,10-6-2 0,-4-5-5 16,-11-4 0-16,8-2 19 15,4 0 31-15,-4 0 17 16,10-5-4-16,-25-11-14 16,-9-4-6-16,0 6-13 15,0 1-20-15,-21 4-11 16,-22 6-17-16,-4 3-7 15,2 0-5-15,18 36-102 16,17 14-62-16,10 7-152 16</inkml:trace>
  <inkml:trace contextRef="#ctx0" brushRef="#br0" timeOffset="3773">6839 419 306 0,'0'0'466'0,"0"0"-298"16,0 0-10-16,0 0-28 15,0 0-44-15,0 0-32 16,-24-74-19-16,6 74-19 16,-13 0-12-16,6 0-4 15,-9 5-2-15,5 23-1 16,7 8 1-16,18 2 2 15,4 4 1-15,0-4 0 16,0-8 1-16,16-5 2 0,23-8-3 16,4-12 0-16,4-5 3 15,-5 0 2-15,1 0 3 16,-6-5 0-16,-16-18 3 16,0-4 3-16,-18-6 12 15,-3-3 10-15,0 1-14 16,-21-7-8-16,-30 3-2 15,-12 7-5-15,7 6-3 16,12 13-4-16,7 13-1 16,16 0-1-16,2 0-8 15,2 22 3-15,13 17 6 16,4 5 3-16,0 3-3 16,4-3 2-16,44-8-2 15,10-7 0-15,-2-3 0 0,8-7 0 16,-1-9 1-16,5-4 3 15,-7-6-4-15,-3 0 1 16,-9 0 0-16,-13-2 1 16,-4-18 5-16,-3-2-2 15,0-9 2-15,-15 1-2 16,-4 3-1-16,3 5 0 16,-13 8-1-16,2 12-1 15,-2 2-2-15,6 0-1 16,0 0-9-16,-3 0-2 15,19 13 2-15,0 12 10 16,7-3 1-16,5-6-1 0,-10 3 1 16,13-7 0-1,-3-4 1-15,-10-5 0 0,3-3 0 16,-8 0-1-16,2 0 3 16,7 0 0-16,-4-14 6 15,10-6-8-15,-4 1-1 16,-1-2 3-16,-11 6-4 15,0 5 0-15,-9 1 0 16,1 9-1-16,4 0-5 16,4 0-8-16,8 25-1 15,9 11-50-15,9 0-80 16,15-1-120-16,-3-9-310 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1.7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51 31 172 0,'0'0'509'15,"0"0"-338"-15,0 0 10 16,0 0-62-16,0 0-65 16,0 0 26-16,0 0-34 15,5-31-9-15,-5 31-5 16,0 0-20-16,0 0-2 16,0 0-10-16,0 0-6 0,0 17 4 15,0 14 4-15,-11 7 8 16,-5 0-3-16,6 1-7 15,-1 5 5-15,4-6-5 16,7-2 2-16,0-6 1 16,0-5-3-16,0-3 0 15,0-2-5-15,0-7 5 16,0 1-27-16,0-1-124 16,0-7-132-16,0-3-203 15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1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22 422 0,'0'0'280'0,"0"0"-96"15,0 0-53-15,0 0-35 16,0 0-16-16,0 0-45 0,0-22-5 16,0 22-29-16,0 0-1 15,0 11 0-15,0 17 14 16,5 5 7-16,2 5-8 15,-4 1-2-15,10 5 6 16,-4-8-17-16,3-4 4 16,2 2 0-16,-4-9-1 15,3-1 3-15,1-8-6 16,-7-5-11-16,8-3-39 16,0-2-84-16,1 0-103 15,-1-6-175-15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4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13 343 0,'0'0'302'0,"0"0"-109"0,0 0-68 15,0 0-26-15,0 0-27 16,0 0-26-16,11-13-19 16,-11 13-18-16,0 0-4 15,4 0-5-15,8 11 0 16,3 14 16-16,-6 2-9 16,9 1 3-16,-2 2 2 0,-6 2-11 15,-5 2 7-15,1-7-8 16,-6 1 4-16,3-6 0 15,-3-3-4-15,0 2-8 16,13-9-62-16,-5 0-186 16,5-8-149-16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2.9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153 21 552 0,'0'0'288'15,"0"0"-154"-15,0 0-53 16,0 0 29-16,0 0-55 15,0 0-34-15,-27-25-21 16,12 25-17-16,-10 19 17 16,-3 9 6-16,7 2-1 15,7 6-5-15,7 3 1 16,7 1-1-16,0 0 3 0,0-10-3 16,7-3 3-1,22-5-3-15,8-6 0 0,6-8 9 16,2-5-8-16,10-3 1 15,-8 0 9-15,-1-3-7 16,-4-13 7-16,-11 0-5 16,-4-6-1-16,-17-3 35 15,2-3 2-15,-12-2-16 16,0-6-4-16,0 4-9 16,0 4 2-16,-22 8-11 15,-15 10-2-15,8 5-4 16,-15-1-13-16,-7 6 15 0,-2 0-5 15,-5 0-12 1,7 25-112-16,-1-1-162 0,2 3-304 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5.8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8 570 0,'0'0'210'16,"0"0"-68"-16,0 0-7 16,0 0-25-16,0 0-46 15,0 0-7-15,0 0-23 16,16-8-17-16,-16 8 6 0,3 0-20 16,2 2 0-1,2 20 4-15,-1 5 30 0,-3 1-13 16,12 3-20-16,4-4 0 15,-4 1 2-15,7-4-4 16,-7-5-2-16,-1 1 0 16,8-2 0-16,-7-3-22 15,-5-1-71-15,4-3-142 16,2-3-208-16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1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0 643 0,'0'0'208'0,"0"0"-102"16,0 0 3-16,0 0 7 15,0 0-46-15,0 0-25 16,0-3-16-16,0 3-24 16,0 14 8-16,0 10 15 15,0 4-17-15,0 3 12 16,0-2-21-16,0 5 3 16,3-4-5-16,2-2 5 0,5-3-2 15,-4-5-3-15,7-2-20 16,2-7-59-16,-1-3-130 15,2-2-119-15,15-4-451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23.4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6021 355 255 0,'0'0'299'0,"0"0"-147"16,0 0-10-16,0 0-22 15,0 0-27-15,0 0-26 16,0-30-21-16,0 30-20 15,0 0-6-15,0 0-12 16,0 0-8-16,0 0-9 16,0 27 0-16,-3 9 9 15,-2 5 6-15,5 4-3 16,0-11-3-16,0 0 0 16,5-12 2-16,27-8-1 0,-3-9-1 15,8-5 5-15,0 0 2 16,0 0 6-16,5-16 14 15,-5-12 27-15,-6-7-2 16,-4-7-7 0,-5-10 6-16,-7 0-26 15,-6 3-3 1,-9 7 3-16,0 12-6 16,0 2-6-1,-36 14-10-15,-10 4-3 16,-3 4-9-16,-3 6 3 15,7 0 4-15,2 8-2 16,12 17-2-16,10 5-43 0,15 12-58 16,6 7-90-16,0 6-209 15</inkml:trace>
  <inkml:trace contextRef="#ctx0" brushRef="#br0" timeOffset="-20350">580 2044 448 0,'0'0'169'0,"0"0"-97"16,0 0 52-16,0 0-4 16,0 0-28-16,0 0-29 15,0 0-30-15,-16-36-21 16,42 17 2-16,0-1 0 16,6-2 3-16,-5 6 2 15,-9 2 1-15,0 3 1 16,-9 6 0-16,-2-1-5 0,-4 6-4 15,-3-2-2 1,0 2-2-16,0 0-2 0,0 0-3 16,0 0-3-16,0 0 0 15,0 0-7-15,0 0-2 16,6 16 1-16,-1 9 8 16,5 7 2-16,-4 2 3 15,-6 2-2-15,5 4 2 16,5 2-4-16,-4-4 2 15,1 1-1-15,-7-3-1 16,0-3-1-16,0-5 1 16,0-9-1-16,0-6 0 0,0-7-1 15,-13-1 1 1,-8-5 3-16,-10 3 9 0,-6-3-7 16,13 0 2-16,-10 0-4 15,20 0-3-15,4 0 2 16,4 0-2-16,6 0 5 15,0 0-4-15,0 0-1 16,0 0-2-16,0 0-7 16,64-14-10-16,18-3 19 15,37 2 0-15,-3-2-4 16,1 6-55-16,-19 8-98 16,-30 3-96-16,-20 0-178 15</inkml:trace>
  <inkml:trace contextRef="#ctx0" brushRef="#br0" timeOffset="-19801">2324 2016 0 0,'0'0'499'15,"0"0"-359"-15,0 0-14 16,0 0-28-16,0 0 3 15,0 0-31-15,-76-60-18 16,60 60-25-16,-5 0-4 16,-6 0-14-16,6 8-9 15,-3 22 0-15,8 12 0 16,3 4-1-16,13 2 2 16,0-2-2-16,0-6 2 15,37 0-1-15,21-13 0 16,6-11-9-16,10-10-1 0,0-6 6 15,-2 0 4-15,-1-19 15 16,0-15 2-16,-20-4 4 16,-14-4 13-16,-13-7 11 15,-17-3-10-15,-7 2-7 16,0 4-9-16,-53 10-8 16,-20 11-11-16,0 14 1 15,-10 11-3-15,3 0-10 16,14 6-38-16,13 26-66 15,26 4-85-15,27-5-128 16</inkml:trace>
  <inkml:trace contextRef="#ctx0" brushRef="#br0" timeOffset="-19335">3974 1937 389 0,'0'0'170'16,"0"0"-40"-16,0 0-34 15,0 0-24-15,0 0-3 0,0 0-15 16,-137-36-18-16,107 36-13 15,9 0-10-15,-2 25-8 16,15 5-2-16,8 7 4 16,0 2-3-16,0 0 0 15,31-9-4-15,11-1-1 16,12-13 0-16,17-8-4 16,3-8 5-16,14 0 2 15,-5 0 1-15,-3-8 12 16,-14-15 2-16,-20-4 18 15,-25-3 11-15,-14-6 2 16,-7-5-17-16,-10-1-8 0,-54 4-7 16,-2 8-11-16,-14 5-3 15,7 11-2-15,-4 11-2 16,6 3-2-16,10 0-41 16,19 19-92-16,21 9-96 15,21-3-205-15</inkml:trace>
  <inkml:trace contextRef="#ctx0" brushRef="#br0" timeOffset="-18914">5573 1903 590 0,'0'0'119'0,"0"0"-6"16,0 0-27-16,0 0 7 15,0 0-34-15,0 0-20 16,-58-30-9-16,43 30-13 16,-1 3-13-16,7 22 4 15,-6 5 3-15,15 5-5 16,0 7 2-16,0-4-4 15,8-2 0-15,35-6-2 16,9-11-2-16,6-8 0 16,11-11 5-16,-9 0 11 15,10 0 10-15,-12-12 20 16,-11-13 5-16,-17-6-1 0,-9-2-3 16,-21-3-7-16,0-3-18 15,0 4-8-15,-58 2-9 16,-9 6-5-16,-12 7-12 15,-19 11-69-15,-3 4-114 16,6 5-226-16</inkml:trace>
  <inkml:trace contextRef="#ctx0" brushRef="#br0" timeOffset="-16214">6257 1455 345 0,'0'0'62'15,"0"0"13"-15,0 0 46 16,0 0-16-16,0 0-26 0,0 0-13 16,34 0-3-1,-34 0 1-15,0 0-9 0,0 0 5 16,0 0-8-16,0 0-12 16,-27 0-10-16,-26 0-12 15,-21 0-18-15,-19 0 5 16,-21 3-3-16,-17 2 4 15,-15-2 0-15,-23 3-5 16,2-1 4-16,-5-5-5 16,4 0 4-16,6 0 1 15,-7 0-4-15,8 0 3 16,-11-9 1-16,-5-4-3 16,-3 0 2-16,-13 4-3 0,-5 0 0 15,-9 4 1 1,-4 5 0-16,6 0 0 0,13 0-1 15,20 0-1 1,4 0 3-16,16 0-3 0,4 0 0 16,14 0-1-16,-7 0 0 15,10 3 1-15,-7 5-2 16,5 0 2 0,-5-2 0-16,9 0 1 0,8-4-1 15,17 1 0-15,15 0 3 16,15-3-3-16,16 0-1 15,7 0 1 1,4 0 3-16,-1 0-2 16,3 0-1-16,-8 0 0 15,11 0 0-15,-2 0 2 0,-2 0-2 16,4 0 5-16,-4 0-5 16,-3 0 0-1,12 0 2-15,13 0-2 0,3 0-5 16,15 0 4-16,6 0-2 0,0 0-2 15,0 0 2-15,0 0-3 16,0 0 3-16,0 0 3 16,0 0 1-16,-4 0 1 15,-2 0-1-15,6 0-1 16,-6 0 1-16,1 0-1 16,-5 5 0-16,4 6 0 15,-10 3 0-15,8 3 0 16,-8 2 1-16,4 3-1 15,6 5 0-15,-4 3 0 0,4 3 0 16,4 3 0-16,2 3-1 16,0 2 1-16,0 0 0 15,0-3-1-15,39 4-2 16,-2 2 3-16,6-3 2 16,-7 3-2-16,-6 0 1 15,1 3-1-15,-12-3 1 16,-4 5 0-16,-15-4 2 15,0 4 0-15,0 1 6 16,0 2 0-16,-7 3-3 0,-22 3 4 16,-5-7 0-1,9-7-1-15,-3-10 2 0,20-15-5 16,-2-8-1-16,4-11-2 16,6 0 5-16,0 0 5 15,0 0 9-15,0 0-1 16,0 0-1-16,0 0-11 15,0 0-6-15,0 0-1 16,0 0-2-16,0 0 0 16,0 0-6-16,21 0 3 15,26 0 3-15,20 0 6 16,12 0-3-16,10 0-3 16,20 0 1-16,11 0 1 0,27-8-1 15,12 3 0 1,5-1-1-16,16 6-1 0,-3 0 1 15,2 0 0-15,4 0 3 16,0 0-2-16,4 0 1 16,-4-5-2-16,-1-7 0 15,-4-1-1-15,-10-2 0 16,-6 0-2-16,-1 0 1 16,2 1 2-16,-1 1 0 15,12 0 0-15,-2 1 0 16,8-1 0-16,0-2 0 15,10 2 0-15,-17-1 3 16,-7 1-3-16,-8-2 1 16,-17 7-1-16,-9 1 0 0,2 1 0 15,-3-2 0-15,0 2 0 16,-6-2 1-16,-11 2-2 16,-4 4 2-16,-9-4 2 15,-12 4-3-15,-10 2 0 16,-18-4 0-16,-18 4-2 15,-19-2 4-15,-6 2-4 16,-9-3 2-16,14 3-1 16,6 0 1-16,14 0 0 15,-3 0-1-15,4 0 0 16,-15 0 2-16,-7 0-1 16,-1 0 1-16,-8 0 0 15,-13 0-1-15,0 0 1 0,0 0-1 16,0 0 5-16,0 0-4 15,0 0 2-15,0 0-3 16,0 0-2-16,0-2 2 16,0-4 2-16,0-1 2 15,0-5-3-15,0-7-1 16,0 0 0-16,0-4 0 16,0-6 0-16,0 3 1 15,0-7 2-15,0-2-3 16,-6-6 0-16,-10-3 1 15,9-4 0-15,-7-1-1 16,7 5 0-16,-1 0 0 0,2 5 0 16,-4 6 0-1,-1 2 0-15,-5 7 1 0,6-4-1 16,-1 4 0-16,-5-3 0 16,6-1-2-16,-1 3 2 15,1 9 0-15,-1 7 3 16,11 7-3-16,-10 2-1 15,10 0 1-15,-6 0 0 16,-15 0 0-16,-16 0-3 16,-18 0 2-16,-46 0-1 15,-10 0-2-15,-22 5-7 16,-14 9-18-16,-15 5-44 16,-6 6-79-16,12 3-175 15,28-1-420-15</inkml:trace>
  <inkml:trace contextRef="#ctx0" brushRef="#br0" timeOffset="-15700">4680 1576 299 0,'0'0'199'0,"0"0"-44"15,0 0-23-15,0 0-21 16,0 0-23-16,0 0-16 16,16-47 11-16,-16 47-28 15,0 0-23-15,0 0-17 0,0 11-8 16,0 20 4-16,0 15 18 15,0 7-7-15,0 4-2 16,0 7 10-16,3 1-20 16,15-1-5-16,1-3-1 15,8-6-2-15,1-9 3 16,-10-10-2-16,4-8-3 16,-11-7-14-16,-7 1-45 15,-4-2-71-15,0-4-139 16,-31-2-133-16</inkml:trace>
  <inkml:trace contextRef="#ctx0" brushRef="#br0" timeOffset="-15103">3293 1579 342 0,'0'0'158'0,"0"0"-12"16,0 0-12-16,0 0-24 0,0 0-9 15,0 0-13-15,0-18-16 16,0 18-25-16,0 0-11 16,0 0-14-16,0 15-12 15,0 26-6-15,0 20 43 16,0 13-15-16,0 9-14 15,0 10-2-15,0 0-3 16,12 1-9-16,7-8 0 16,8-12-3-16,4-7 0 15,6-11-1-15,0-12-22 16,-10-10-55-16,-12-13-137 16,-15-7-190-16</inkml:trace>
  <inkml:trace contextRef="#ctx0" brushRef="#br0" timeOffset="-14505">1579 1590 408 0,'0'0'154'0,"0"0"-20"15,0 0-22-15,0 0-1 16,0 0-1-16,0 0-30 16,0-19-36-16,0 21-20 15,0 34-4-15,0 17 46 16,-13 12-26-16,13 15-2 16,0 11-5-16,0 5-13 15,0 1-7-15,0-7-2 16,23-2-8-1,7-8-1-15,-2 0 0 0,2-9 0 0,-9-8-2 16,0-13-18 0,-11-14-45-16,-4-20-96 0,-6-16-177 15,0 0-128 1</inkml:trace>
  <inkml:trace contextRef="#ctx0" brushRef="#br0" timeOffset="-596">5349 857 128 0,'0'0'428'0,"0"0"-220"0,0 0-37 15,0 0-15-15,0 0-21 16,0 0-41-16,0 0-24 15,-37-26-11-15,37 23-17 16,0 0-15-16,0 3-2 16,0-2-16-16,5 2-9 15,16-6 0-15,14-2-2 16,9 0 2-16,2 2 2 16,-4 4 0-16,-13 2-4 15,-15 0 1-15,-4 2-8 16,-10 20 3-16,0 11-4 15,0 5 3-15,-16 12 5 16,-51 8 0-16,-12 2 2 0,-5-2 1 31,5-11 2-15,28-11-3-16,20-17 5 0,18-8-5 16,13-5 1-16,0-4-3 0,0 1 5 15,0 2-6-15,13-5 1 16,27 3 2-16,9-3 8 15,12 0-1 1,3 0-5-16,-3 0 2 16,10 0-3-16,-10-5 0 0,2-1 0 0,-4 0-1 15,-14 1-2-15,-1 3-46 16,-26-4-63-16,4-3-75 16,-11-4-83-16,10-7-168 0</inkml:trace>
  <inkml:trace contextRef="#ctx0" brushRef="#br0" timeOffset="1357">3630 729 526 0,'0'0'147'0,"0"0"-14"0,0 0-12 16,0 0-14-16,0 0-40 16,0 0-39-16,0 0-13 15,61-61-11-15,-13 59-1 16,5 2 0-16,-14 0-3 15,-5 2-1-15,-10 24-4 0,-12 3-1 16,-12 5 3-16,0-2 3 16,0 2 8-16,-27-1 0 15,-16-1-2-15,-2-1-3 16,-8-7 3-16,4-7 2 16,13-6-4-16,18-5-1 15,5-6-1-15,13 0 10 16,0 0 27-16,0 0-14 15,0 0-2-15,0 0-10 16,0 0-3-16,0 0-4 16,13 0-2-16,11 0-3 15,24 0 16-15,8 0-8 16,14-6-8-16,-9-2 0 16,-3 2-1-16,-15 1 2 0,-19 2-2 15,-11 0-22-15,-13 3-152 16,0-3-137-16,-16 1-446 15</inkml:trace>
  <inkml:trace contextRef="#ctx0" brushRef="#br0" timeOffset="1626">4286 199 110 0,'0'0'626'16,"0"0"-445"-16,0 0-19 15,0 0-43-15,0 0-31 16,0 0-49-16,-3-65-30 16,3 65-9-16,0 10-3 15,0 25 3-15,19 9 0 16,-1 10 3-16,1 8 0 15,8 14-2-15,15 15-1 16,13 16-1-16,30 0-162 16,10 1-505-1</inkml:trace>
  <inkml:trace contextRef="#ctx0" brushRef="#br0" timeOffset="2886">1860 707 482 0,'0'0'152'16,"0"0"-45"-16,0 0-8 16,0 0 1-16,0 0-8 15,0 0-35-15,0 0-16 16,65-47-27-16,-35 45-2 16,6 2-1-16,1 0-10 15,-13 0-1-15,-2 10-5 16,-10 16 3-16,-12 6-9 15,0 10 9-15,-12 3 2 16,-39 3 0-16,-17 2 6 16,-6-7-6-16,17-1 3 15,10-13 0 1,20-9 6-16,20-9 2 0,7-5-9 16,0-4 7-16,0 2-4 15,13-4 1 1,30 0 6-16,3 0 3 15,13 0-4 1,1 0-3-16,-1 0-3 16,4-6-1-16,-2-11-2 0,10-5-2 15,6-3-71-15,-11-5-211 16,-8-3-253-16</inkml:trace>
  <inkml:trace contextRef="#ctx0" brushRef="#br0" timeOffset="3292">2395 113 49 0,'0'0'594'0,"0"0"-433"0,0 0-48 16,0 0-12-16,0 0-29 15,0 0-36-15,0-90-22 16,30 81-4-16,13 6-9 16,9 1-1-16,1 2-2 15,-17 0-3-15,-12 5-2 16,-24 28-1-16,0 14-3 16,-73 8-8-16,-19 5 18 15,-9-7 1-15,29-10 0 16,25-9 5-1,31-18-4-15,16-7 0 0,0 1-1 0,5 1 0 16,53-5 12 0,30-3 1-16,22-3-8 15,12 0 2 1,6-20-3-16,-12 1-4 16,-15 3-56-16,-33 7-104 0,-39 9-76 15,-29 0-245 1</inkml:trace>
  <inkml:trace contextRef="#ctx0" brushRef="#br0" timeOffset="3990">360 773 413 0,'0'0'188'0,"0"0"-32"16,0 0-34-16,0 0-39 16,0 0-25-16,0 0-10 15,45-75-18-15,-23 75-11 16,6 0-5-16,-13 0-14 15,7 0 0-15,-8 9-2 16,-7 18-2-16,-7 7-1 16,0 7-2-16,-43 11 7 15,-22 0 5-15,10-2 5 16,7-5-8-16,17-16 1 16,19-4 1-16,12-9-3 0,0 0 3 15,0-4 0-15,27-10 2 16,16 1 3-16,3-3 0 15,6 0-2-15,6 0 3 16,15-8-8-16,7-17 1 16,-7-1-3-16,-22-3-103 15,-46-1-246-15</inkml:trace>
  <inkml:trace contextRef="#ctx0" brushRef="#br0" timeOffset="4878">693 65 551 0,'0'0'149'0,"0"0"-27"16,0 0-17-16,0 0-35 15,0 0-28-15,0 0-15 16,64-59-9-16,-33 53-15 16,6 6 0-16,-5 0-2 15,0 0-1-15,-8 0 0 16,-12 0-2-16,-6 17-9 15,-6 7 3-15,0 7-3 16,-18-1 11-16,-12-5 5 16,7-12-2-16,20-4 0 15,3-9-2-15,0 0 2 16,0 0-3-16,0 0 1 0,0 0 4 16,0 0-2-1,0 0-1-15,3 0-1 16,20 0-1-16,12 0 0 0,9 0 12 15,7 0-8-15,-8 0-3 16,-3 8-1-16,-4 3-1 16,-14 6 0-16,0 7-2 15,-13 6 2-15,-9 1-5 16,0 3 3 0,0-5 2-16,-31-2-1 0,-20-2 2 15,-13-8 11-15,-10-12-5 16,3-2-3-16,-2-3 4 0,9 0-7 15,18-8 0-15,4-14-36 16,14-3-109-16,9 0-71 16,8 6-222-16</inkml:trace>
  <inkml:trace contextRef="#ctx0" brushRef="#br0" timeOffset="7992">5894 2833 381 0,'0'0'212'0,"0"0"-90"16,0 0-9-16,0 0-28 16,0 0-15-16,0 0-19 15,0 0-13-15,31-99-10 16,-10 74 4-16,15-3-2 16,-11 7-5-16,-4 2-5 15,-9 2 2-15,-8 11-8 16,2 2-1-16,-6 4-6 15,0 0 0-15,0 0-6 16,0 0-1-16,0 0-14 16,0 7-6-16,0 18 18 0,5 8 2 15,-2 8 15-15,10-3-5 16,-8 1-4-16,5-1-2 16,-4 1 0-1,-3-3-3-15,-3 0 3 0,0-3-4 16,0-8 1-16,0-6-1 15,0-6 1-15,0-3 1 16,0-9-1-16,0 2 0 16,0-3-1-16,0 0-4 15,0 3 4-15,-40-1 9 16,-2-2-1-16,5 0-7 16,13 0 6-16,11 0-2 0,7 0-4 15,6 0-1 1,0 0 0-16,0 0 0 0,13-2-26 15,45-9-24-15,14-3-14 16,2 5-28-16,-7 5-43 16,1 0-45-16,-2-3-60 15,5-2-153-15</inkml:trace>
  <inkml:trace contextRef="#ctx0" brushRef="#br0" timeOffset="9071">4204 2915 526 0,'0'0'153'0,"0"0"-30"0,0 0-12 15,0 0-20-15,0 0-14 16,0 0-26-16,-82-88-22 16,82 86-7-16,0 2-5 15,0 0-9-15,0 0-6 16,0 0-2-16,0 0-1 16,0 0 1-16,0 0 0 15,0 0-2-15,0 0 2 16,24 0 7-16,-3 0 0 15,-5 0-6-15,-8 0-1 16,-1 0 0-16,-1 0 0 16,0 13 0-16,-6 7 0 15,0 4 2-15,0-1 2 0,0-2 1 16,0 2-4 0,-19 1 0-16,-5 3 1 0,-13 7-1 15,0-1 0-15,11-6 1 31,1-7-1-15,13-7-1-16,9-11 0 0,-4 1 0 16,7-3 1-16,0 0-1 0,0 0 0 0,0 0 7 15,0 0-2-15,0 0 4 16,0 0-3-16,44 0-6 16,7 0 26-16,22-5-20 15,1-6-6-15,-7 3 0 0,-6 0-32 16,-12 8-76-16,-33 0-121 15,-16 0-102-15</inkml:trace>
  <inkml:trace contextRef="#ctx0" brushRef="#br0" timeOffset="9903">2425 3015 467 0,'0'0'168'15,"0"0"-15"-15,0 0-50 16,0 0 9-16,0 0-31 0,0 0-23 16,-51-55-14-16,44 55-16 15,1 0-13-15,6 0-15 16,0 19-5-16,0 11-5 16,0 11 10-16,0 6 2 15,0 2 1-15,0-5 0 16,27-10-1-16,10-10-1 15,6-13-1-15,9-11 1 16,-7 0-1-16,8-3 4 16,-16-24 3-1,0-3 0-15,-16 0-1 16,0-1-1-16,-15 3 6 16,-6 4 8-16,0 5 3 15,0 2-1-15,0 6-7 0,0 8-1 16,0 3-13-16,0 0-4 15,0 17-12-15,0 27 16 0,-6 14 0 16,0 2 2 0,6 0-2-16,0-10-1 0,0-9 1 15,6-8-71-15,15-11-161 16,-12-3-181 0</inkml:trace>
  <inkml:trace contextRef="#ctx0" brushRef="#br0" timeOffset="10552">448 3464 289 0,'0'0'231'16,"0"0"-96"-16,0 0-23 0,0 0-6 15,0 0-16-15,0 0-25 16,31-98-4-16,-18 82-13 15,-10-4 6-15,-3 7-7 16,0-1-6-16,0 5-16 16,0 5-10-16,-19 1-7 15,-15 3-5-15,-6 0-3 16,-2 0-1-16,-1 0 1 16,12 13 0-16,10 9 0 15,5 3-3-15,11 5-2 16,5 6 5-16,0 3-2 15,0-3 2-15,49-1-6 16,24-1 0-16,9 1 4 16,13-5-1-16,-6 1 2 15,-10-7 1-15,-23-5-1 16,-19-2 1-16,-20-9-1 16,-17 0 1-16,0-2-1 0,-22 2 1 15,-50 3 1 1,-23-2 4-16,-6-3-2 15,18-6 1-15,16 0-4 0,19 0 4 16,11 0 0-16,22-18-1 16,15-6-3-16,0-12-3 15,5-12-1 1,69-14 1-16,24-15 3 16,18-6-5-16,-15 17-37 15,-35 22-41-15,-40 31-46 0,-26 13-77 16,0 0-214-16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5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54 462 0,'0'0'271'0,"0"0"-139"16,0 0-28-16,0 0 22 15,0 0-61-15,0 0-37 16,0-8-28-16,0 8-5 16,0 14 3-16,0 14 2 15,0 5 4-15,0-6 5 16,0-2-6-16,0-5-2 15,22-4 0-15,20-6 0 16,10-6 15-16,9-4-13 16,3 0 3-16,-3 0 11 15,-11 0 2-15,-13-12 11 16,-13-4 0-16,-6-3 3 16,-15-3 21-16,-3-7-27 15,0-6-17-15,0 5 13 0,-30 5-18 16,-17 9 1-16,-1 5-6 15,-13 6-12-15,-4 5 8 16,-7 0-4-16,9 0 6 16,10 2-2-16,16 23-65 15,27 5-112-15,10 10-118 16,0-3-345-16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6.8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 72 744 0,'0'0'175'0,"0"0"-9"15,0 0-11-15,0 0-56 16,0 0-21-16,0 0-28 15,-13-72 6-15,13 72-24 16,-3 0-10-16,3 0-3 16,0 0-16-16,0 8-6 15,0 22 6-15,0 9 3 0,0 5 6 16,0 0-12 0,0-3 0-16,3-2 2 0,4-9-2 15,-7-5-2-15,0-1-57 16,0 1-105-1,0-6-165-15,0-2-577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8.6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38 387 0,'0'0'258'0,"0"0"-79"16,0 0-14-16,0 0-19 15,0 0-27-15,0 0-23 16,3-35-31-16,4 32 0 15,-7 3-32-15,0 0-23 0,0 0 7 16,0 0-17-16,0 3-6 16,0 22 6-16,0 7 2 15,11 7 10-15,-1 0-12 16,-1-1 0-16,4 0 2 16,-5-2-2-16,8 1-10 15,5-11-35-15,0-1-58 16,16-14-57-16,6-8-119 15,3-3-91-15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08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41 340 0,'0'0'174'15,"0"0"-24"-15,0 0 7 16,0 0-22-16,0 0-21 0,0 0 11 15,45-39-39-15,-45 37-27 16,0 2-9-16,0 0-21 16,0 0 7-16,0 0-19 15,0 0-7-15,0 0 17 16,0 0-20-16,0 0-4 16,0 0-3-16,0 5 4 15,0 20-1-15,0 5 1 16,0 3-3-16,6-3 6 15,4-1-6-15,2 1-1 16,-3-9 1-16,4-2 1 16,-5 0-4-16,-8-2-26 15,0-3-74-15,0 0-156 16,13-6-276-16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5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 31 462 0,'0'0'188'0,"0"0"-70"0,0 0-16 16,0 0 18-16,0 0-28 16,0 0-31-16,6-22-2 15,-6 22-31-15,0 0-20 16,0 0-8-16,0 4 0 16,-6 23 8-16,-4 2 8 15,4 5-14-15,6 4 3 16,0 0-4-16,0-2 2 15,29-8-2-15,6-12 3 16,12-5 6-16,-2-11-3 16,13 0-3-16,6 0 13 15,-6-8-13-15,-11-9 1 16,-12-5 2-16,-19 0-4 0,-3-8 17 16,-13-6 2-1,0-2-6-15,0 5 8 0,-19 9-22 16,-33 4-2-16,-9 9 0 15,-9 5-15-15,-6 6 12 16,8 0-1-16,13 6-10 16,15 16 11-16,19 8-110 15,21-3-119-15,0 1-144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49.9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121 93 689 0,'0'0'176'0,"0"0"-45"16,0 0-33-16,0 0 3 15,0 0-51-15,0 0-23 16,-58-22-27-16,53 32 11 15,-2 19-7-15,4 1-4 16,3 1 2-16,0 4 2 16,0-5-4-16,0-2 0 15,10-3 0-15,27-6 0 16,5-7 3-16,16-8 2 16,-3-4-3-16,9 0 32 0,-6-11 2 15,-7-11-4 1,-14-3 12-16,-11-5-5 0,-15-3 8 15,-11-3-12-15,0-2-21 16,0 2 11-16,-27 4-23 16,-20 7-2-16,-4 5-3 15,-7 10-7-15,11 10 3 16,-6 0-16-16,0 7-46 16,8 26-64-16,-13 6-194 15,0 1-493-15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1.9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15 469 0,'0'0'202'0,"0"0"-29"16,0 0-47-16,0 0 2 15,0 0-20-15,0 0-34 0,7-8-10 16,-7 8-15-16,3 0-25 15,-3 0 1-15,0 0-15 16,5 0-3-16,-5 0-3 16,0 0-4-16,0 3-4 15,6 27 4-15,-2 11 1 16,2 8 27-16,0-2-20 16,-1 0-6-16,-5-4 12 15,5-4-10-15,6-5-2 16,-8-7-2-16,4-2 2 0,-2-9 4 15,-2-4-6 1,4-11-6-16,-1 3 5 0,-6-1-48 16,0 2-42-16,0 3-107 15,0 1-171-15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3.3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91 141 0,'0'0'334'0,"0"0"-161"0,0 0-61 16,0 0-12-1,0 0-11-15,0 0-19 0,6-6-2 16,-6 6-27-16,0 0-14 16,0 0 12-16,0 0-23 15,0 0 1-15,0 0-17 16,0 16 3-16,0 9 14 16,0 0-16-16,0-1 1 15,0 4 10-15,0-1-12 16,7-2 0-16,23 2 1 15,7-7 1-15,-1-3 4 16,1-6-6-16,3-8 0 16,3-3 11-16,9 0-10 15,-1 0 0-15,-1-8 7 16,-8-12-8-16,-18 4 12 16,-14-7-11-16,2 2 0 0,-12-4 14 15,0-5-14-15,0-4 9 16,0 2 18-16,-27-1-16 15,-10 4 12-15,-3 5-24 16,3 8 1-16,3 4-4 16,10 8 3-16,-3 0-13 15,-4 4 12-15,-6 0-15 16,7 4 11-16,-1 28-44 16,4 7-87-16,17 2-74 15,10-5-138-15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3.7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9 627 0,'0'0'160'0,"0"0"-74"16,0 0 34-16,0 0-28 15,0 0-34-15,0 0-7 16,-37-9-23-16,37 9-17 16,0 0 3-16,0 14-14 0,0 10 43 15,0 7-15-15,0-1-19 16,0 9 4-16,0-5-5 15,0 1-8-15,0-3 8 16,0-7-5-16,0-6-3 16,0-2 0-16,0-3-2 15,0-5 2-15,0 1-100 16,0-5-120-16,0-5-120 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4.0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25 57 0,'0'0'596'0,"0"0"-448"0,0 0-19 16,0 0-7-16,0 0-31 15,0 0-32-15,7-25-31 16,-7 25-5-16,0 0-9 16,3 0-14-16,3 6 6 15,6 19 6-15,3 8 18 16,-6-1-2-16,3 7-22 16,-8 0 2-16,-4-1-1 15,6 1-6-15,-6-9 7 0,0-5-8 16,0-6 0-16,0-2 3 15,0-9-3-15,0 3-17 16,0-6-136-16,0-2-167 16,-16 5-291-16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41.04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143 227 814 0,'0'0'211'0,"0"0"-82"16,0 0 18-16,0 0-28 16,0 0-55-16,0 0-34 15,-128-89-19-15,128 89-11 16,0 20-6-16,0 16 6 16,0 5 5-16,0 3-4 15,16 0 0-15,8-2 2 16,10-4-3-16,12-5-2 15,6-14 0-15,-1-4-3 16,1-14 5-16,-9-1 3 16,0 0 2-1,-7-19 7 1,-4-17-1-16,-11-10 3 0,-7-9 5 0,-14-9-5 16,0-1-1-1,-6 4-4 1,-45 12-4-1,-22 13-5-15,-4 14-1 0,-15 14-3 16,15 8-10-16,14 0-57 0,26 38-82 0,34 11-150 16,3 4-308-16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4.9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16 585 0,'0'0'203'0,"0"0"-80"16,0 0 13-16,0 0-23 15,0 0-39-15,0 0-38 16,0-16-20-16,0 16 7 16,0 0-21-16,0 5 0 15,0 20 2-15,0 8 19 16,0 8 19-16,0-3-28 16,0 5 1-16,5-1 13 15,4 0-22-15,1-6 0 16,1-3-5-16,-4-11 1 15,2-5 0-15,1-4-2 16,-5-5-6-16,8 1-15 0,1-4-70 16,-4-2-63-16,17-3-84 15,4 0-58-15,12 0-330 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5.5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14 170 387 0,'0'0'248'16,"0"0"-143"-16,0 0-6 15,0 0 9-15,0 0-14 0,0 0-8 16,0-22-41-1,0 22-18-15,0 0 25 0,0 0-33 16,0 0 2-16,0 0-16 16,0 0-5-16,0 25-10 15,0 11 9-15,0 3 1 16,0 3 6-16,0 0-3 16,44-3-3-16,2-3 2 15,2-12 2-15,-1-7-8 16,4-11-4-16,7-6 8 15,0 0 1-15,0-20 0 16,-3-13 4-16,-12-3 3 16,-6-8-4-16,-16 0 24 15,-14-3-3-15,-7 1-5 16,0-4 6-16,-37 6-19 0,-21 6-5 16,0 11-2-1,0 13-5-15,5 8 1 0,8 6-12 16,-8 0 9-16,-2 17-2 15,1 18-7-15,-1 12-127 16,15 4-169-16,19-9-287 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6.5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14 302 0,'0'0'401'0,"0"0"-258"16,0 0-29-16,0 0 15 15,0 0-38-15,0 0-31 16,0 0-5-16,12-14-20 0,-12 14-8 15,0 0-14 1,0 0-10-16,0 11 13 0,0 28-15 16,0 7 54-16,0 6-26 15,0-1-16-15,0-5 3 16,0 0-12-16,0-1 0 16,9-1 2-16,3-6-3 15,-9-5-4-15,4 0 1 16,-2-5-38-16,5-4-69 15,2-7-162-15,3-6-205 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6.9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111 186 472 0,'0'0'280'0,"0"0"-155"15,0 0-6-15,0 0-27 16,0 0-10-16,0 0-26 16,-64-53-30-16,48 53-14 15,2 25-4-15,4 11-6 16,5 5 6-16,5 3-6 15,0 0-1-15,0-5 7 0,5-1-8 16,26-7-1-16,-1-12 1 16,1-8 1-16,6-9 7 15,0-2-7-15,17 0 10 16,1 0 17-16,9-19-14 16,-6-2 1-16,-11-7 12 15,-10-5-2-15,-16-6 16 16,-7-2-4-16,-14-8-10 15,0-1 6-15,0 3-23 16,-14 0-4-16,-23 15 5 0,-10 4-9 16,12 12-4-1,-15 7 1-15,5 9-17 0,-13 0 13 16,5 6-28 0,-5 30-85-16,13 13-97 15,8 9-263-15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39.5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3083 715 261 0,'0'0'307'0,"0"0"-137"16,0 0-27-16,0 0-5 15,0 0-37-15,0 0-26 0,0 0-6 16,0 0-30 0,9-19 5-16,-9 19-8 0,0 0-4 15,6 0 7 1,0 0-18-16,-6 0-9 0,3 0 18 15,4 0-26-15,-2-3 5 16,-2 3-9-16,-3 0 2 16,0 0-6-16,0 0-6 15,13 3-4-15,-5 22 14 16,14 2 3-16,-1 7-1 16,-5-7-2-16,-1 3 3 15,1 3 0-15,-5-9-3 16,5 4 0-16,-11-3-3 15,0-3 3-15,0 0-28 0,1-3-55 16,-6-1-105 0,10-1-77-16,1 1-135 0</inkml:trace>
  <inkml:trace contextRef="#ctx0" brushRef="#br0" timeOffset="338">3929 731 442 0,'0'0'236'0,"0"0"-74"15,0 0-43-15,0 0 0 0,0 0-46 16,0 0-44-16,0-16 3 15,0 16 6-15,0 0-24 16,0 0-6-16,7 0-8 16,-4 6 0-16,2 19 2 15,8 11 9-15,-4 2-4 16,6-8-2-16,1 0-3 16,-5 0-4-16,-8 1-4 15,4 2 6-15,-1-1 0 16,-6-4-7-16,0-1-172 0,0 1-209 15</inkml:trace>
  <inkml:trace contextRef="#ctx0" brushRef="#br0" timeOffset="673">4577 682 463 0,'0'0'219'0,"0"0"-90"15,0 0-12-15,0 0-2 16,0 0-42-16,0 0-13 16,15-16-27-16,-15 16-28 0,0 0-5 15,0 7-27-15,0 18 27 16,0 12 22-16,0-2-19 15,0 5 11-15,0 0-14 16,6-7 0-16,4 0 6 16,8-8-3-16,-9-3-3 15,6-6 0-15,-2 1-28 16,-4-7-63-16,0-1-162 16,3-1-216-16</inkml:trace>
  <inkml:trace contextRef="#ctx0" brushRef="#br0" timeOffset="943">5169 641 454 0,'0'0'238'0,"0"0"-87"16,0 0-31-16,0 0-9 15,0 0-69-15,0 0-20 16,0-16-22-16,0 24-3 16,0 19 3-16,0 6 13 15,0 5-10-15,0 4 10 16,0-1-13-16,10 3 0 0,-2 0-2 16,0 3-46-16,-8 0-233 15,0-6-552-15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8:46.2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39 615 0,'0'0'228'16,"0"0"-56"-16,0 0-34 16,0 0-24-16,0 0-20 15,0 0-43-15,-51 0-12 16,36 5 17-16,9-2-26 0,6-3 1 16,0 0-9-16,0 0-8 15,0 0 9-15,0 0-21 16,0 0 2-16,9 0 2 15,25-3-5-15,2-8-1 16,10 3 7-16,6 0-4 16,-16 5 3-16,-8-2-6 15,2 2-6-15,7 0-2 16,-1 3-53-16,10 0-29 16,-12 0-72-16,-19 6-135 0,-15 10-433 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4:57.9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3234 107 631 0,'0'0'217'0,"0"0"-76"16,0 0 10-1,0 0-19-15,0 0-48 0,0 0-22 16,-42-52-1-16,42 49-31 15,0 3-1-15,0 0-17 16,0 0-10-16,0 0 17 16,0 0-19-16,0 0-3 15,0 19-1-15,0 12 4 16,0 13 9-16,0 7-8 16,0-4 2-16,0 3 5 15,0-6-8-15,5-3 0 16,5-4 2-16,2-11 1 0,3-1-6 15,4-9 1 1,-1-2-36-16,-2-2-33 0,5-7-56 16,-6-5-51-16,1 0-63 15,-2 0-127-15</inkml:trace>
  <inkml:trace contextRef="#ctx0" brushRef="#br0" timeOffset="452">3992 236 506 0,'0'0'243'0,"0"0"-90"16,0 0 6-16,0 0-53 0,0 0-20 15,0 0-8-15,-21-35-34 16,14 35-3-16,7 0-31 15,-3 0-10-15,3 0 0 16,-5 3-10-16,-1 18 10 16,6 10 8-16,0-1-8 15,0 0 8-15,14 1-8 16,23-12 0-16,0-6-1 16,5-7 2-16,-5-6-1 15,0 0 3-15,6 0 3 16,-7-13 6-16,-4-10-9 15,-11 1-3-15,-6-3 15 0,-15-5-9 16,0-3 11-16,0-5-1 16,-7-1-11-16,-29 3 4 15,-7 9-9-15,3 10 0 16,-8 6-7-16,1 8 3 16,5 3-9-16,2 0 0 15,6 11-24-15,26 21-45 16,8-6-119-16,8-1-91 15,66-6-159-15</inkml:trace>
  <inkml:trace contextRef="#ctx0" brushRef="#br0" timeOffset="877">4833 197 746 0,'0'0'133'0,"0"0"-26"16,0 0 11-16,0 0-25 16,0 0-23-16,0 0-21 15,-98-8-17-15,91 8-5 16,7 0-27-16,0 0 0 16,0 20 0-16,0 7 9 15,0 3-2-15,21 1-7 16,11-4 1-16,10-4 2 0,1-10-3 15,-4-1 0-15,14-10 2 16,5-2 0-16,-6 0 6 16,6 0-7-1,-7-17 3-15,-17-2 8 0,-9 0-5 16,-13-1 7-16,-12-4 20 16,0-5-15-16,0 0-4 15,-18 4-10-15,-27 3-3 16,-2 3 1-16,-4 5-3 15,-5 3-3-15,10 6 0 16,10 2 2-16,5 0-2 16,15 3-32-16,5 0-81 0,11 8-119 15,0 11-150 1</inkml:trace>
  <inkml:trace contextRef="#ctx0" brushRef="#br0" timeOffset="1231">5832 67 697 0,'0'0'259'15,"0"0"-127"-15,0 0-14 0,0 0 17 16,0 0-65-16,0 0-29 16,-10-67 7-16,5 67-29 15,5 0-12-15,0 0-7 16,0 27 0-16,0 9 0 16,0 16 19-16,5 0-11 15,17 2 10-15,-7 0-11 16,9-5-5-16,-2-7 5 15,6-4-6-15,-12-8-2 16,-8 1-35-16,-8-1-140 16,0-5-280-16</inkml:trace>
  <inkml:trace contextRef="#ctx0" brushRef="#br0" timeOffset="2383">3253 935 716 0,'0'0'189'0,"0"0"-88"0,0 0 21 16,0 0-22-16,0 0-40 15,0 0-6-15,7-11-30 16,-2 11-17-16,4 28 13 16,4 7 1-16,-5 14 10 15,5 6 2-15,-5 0-22 16,2 5 15-16,3-7-23 15,-7-3-3-15,-3-1 5 16,-3-6-2-16,0-15-6 16,5 0-23-16,5-11-81 15,9-7-98-15,10-4-89 16,14-6-129-16</inkml:trace>
  <inkml:trace contextRef="#ctx0" brushRef="#br0" timeOffset="2895">4178 1157 579 0,'0'0'136'0,"0"0"-9"15,0 0-5-15,0 0-27 0,0 0-19 16,0 0-14-16,0-35-18 16,0 35 2-16,0 0-32 15,0 0 2-15,0 0-1 16,0 0-15-16,-14 19 0 16,-2 9 10-16,-5 2-4 15,11-3 10-15,10-2-16 16,0-6 0-16,0-5 3 15,0 1 1-15,37 0-2 16,6-7-2-16,-4-2 2 16,11-6 3-16,-5 0 0 15,-2-2-5-15,-4-21 19 0,-5-5-5 16,-9 1 14-16,-13-9-4 16,-12 1-7-16,0-7 14 15,0-2-15-15,-21 4-9 16,-21 4 6-16,-11 8-12 15,-5 6 1-15,0 11-2 16,3 9-13-16,-9 2 12 16,6 0-12-16,12 0-15 15,15 16-61-15,31 14-76 16,0 6-68-16,10 5-80 16</inkml:trace>
  <inkml:trace contextRef="#ctx0" brushRef="#br0" timeOffset="3330">4918 1078 92 0,'0'0'668'16,"0"0"-511"-16,0 0-8 15,0 0-18-15,0 0-27 16,0 0-55-16,0-36-16 15,0 36-17-15,0 0-13 16,0 0-6-16,0 3-9 16,0 18 12-16,0 15 9 0,0 6-8 15,16-1 4 1,13-6-5-16,15-1 3 0,2-15 3 16,2-11-6-16,4-5 0 15,1-3 12-15,-8 0-11 16,-2 0 8-16,-12-19 0 15,-10-1-1-15,-5-5 34 16,-11-2-11-16,-5-9 0 16,0-1-9-16,0-8-20 15,-27 1 6-15,-19 11-8 16,-5 4 2-16,1 14-2 16,-2 4 0-16,12 9-13 15,-3 2 13-15,1 0-38 16,11 24-51-16,17 22-70 15,1 9-126-15,13 6-205 0</inkml:trace>
  <inkml:trace contextRef="#ctx0" brushRef="#br0" timeOffset="3842">5994 1064 134 0,'0'0'755'0,"0"0"-637"15,0 0 28-15,0 0-35 0,0 0-9 16,0 0-53-16,-16-28-11 16,11 28 5-16,5 0-36 15,0 0-7-15,0 0 0 16,0 3-12-16,0 27 12 15,0 9 7-15,0 2-6 16,27 3 6-16,4-2-3 16,1-7-5-16,8-10 1 15,4-3 0-15,7-11 7 16,7 0-7-16,3-8 0 16,4-3 5-16,-7 0-3 15,-7 0-2-15,-4-6 6 16,-14-10 2-16,-8-9 24 15,-10-5-17-15,-3-6-2 16,-9-11 24-16,-3-2-22 0,0-9 8 16,0 0-10-16,0 6-10 15,-3 11 8-15,-31 16-11 16,-3 9 0-16,-8 10 7 16,-7 0-7-16,-7 6-2 15,-1 0 0-15,-4 0-6 16,0 17-5-16,17 8-22 15,12 7-77-15,9-1-109 16,15-11-405-16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25T12:32:29.39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5:39.57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471 10 515 0,'0'0'169'0,"0"0"-105"15,0 0 23-15,0 0 19 16,0 0-57-16,0 0 14 15,-172 0-5-15,172 0-26 16,43 0-21-16,76 0 12 16,73 0 7-16,81 0 47 0,34 0-45 15,-6-2-9-15,-36-5-4 16,-44 7-18 0,-54 0 13-16,-48 0-14 0,-39 0 0 15,-44 7 3-15,-20-2-3 16,-16-2 0-16,0 0-1 15,0-1-8-15,-13 1 2 16,-69 8 3-16,-71 0 4 16,-70 6 38-16,-64 2-38 15,-36 0 0-15,-23-5 2 16,10-1 5-16,48-4-1 16,81-8-6-16,85 3 0 0,70-4 6 15,46 0-6-15,6 0 0 16,0 0 0-16,6 0-15 15,73 0 6-15,71 3-23 16,107 2 32-16,94-5 31 16,39 0-27-16,-1 0-3 15,-59-2-1-15,-85-4 7 16,-72 1-1-16,-60 5-6 16,-39 0 0-16,-44 0 1 15,-12 0 4-15,-18 0-5 16,0 0 0-16,-11 0-4 15,-78 0 4-15,-57 0 12 16,-74 13-8-16,-55 7 3 0,-31 2-1 16,12-1-4-1,43-4-2-15,74-9 4 0,74-5-3 16,60-3-1-16,43 0 0 16,0 0-7-16,88 6-15 15,60-4 22-15,84-2 1 16,70 0 0-16,31-16 22 15,-10-17-23-15,-38 3 0 16,-65 2 10-16,-70 9-7 16,-55 14-2-16,-52 2-1 15,-38 3 2-15,-5 0 0 16,0 0-2-16,-88 0-8 0,-70 3 8 16,-78 21 2-1,-67 9 2-15,-6 1-4 0,38-2 0 16,81-7 6-16,77-8-6 15,60-1 0-15,36-2-3 16,17 0-4-16,0-3-14 16,0 2-72-16,33-5-77 15,20-8-103-15,13 0-132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5:41.61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72 125 572 0,'0'0'98'16,"0"0"4"-16,0 0 22 15,0 0-14-15,0 0-40 16,0 0-8-16,-110-38-5 16,110 38-50-16,31 0-7 0,73 0-3 15,88 0 3-15,117-11 48 16,78-11-25-16,70-3-1 15,22 9-10 1,10 8-5-16,-16 8 11 0,-26 0-6 16,-56 4-11-16,-61 19 26 15,-65 5-27-15,-59-4 1 16,-60-2 11-16,-51-5-8 16,-37-9 2-16,-34-3-6 15,-24-5 0-15,0 0 9 16,0 0 1-16,-67 0 17 15,-59 0-9-15,-48 0-14 16,-40 0-8-16,-36 3 4 16,-29 8 0-16,-13 5-4 15,-11-2 6-15,1-5-2 0,-20 1 0 16,15 1 7-16,16-5-5 16,6 2-2-16,26 1 0 15,12-4-6-15,17 10 6 16,38-5 0-16,54 3-1 15,56-5 4-15,48-2-5 16,31-1 2-16,3-1-8 16,21 1 1-16,98-2-38 15,95-3 45-15,111 0 15 16,69 0-12-16,43 0 2 0,2-8-5 16,-19-3 0-1,-45-1 9-15,-44 1-9 0,-45-1 0 16,-59 3 4-16,-50 0 0 15,-52 7-1-15,-43 2-3 16,-27 0 0-16,-24 0 0 16,-25 0 0-16,-6 0 0 15,0 0-1-15,0 0 7 16,0 0 7-16,-74 0-6 16,-63 0-7-16,-62 0 8 15,-66 11-8-15,-57 14 0 16,-25 7-1-16,-36-1 10 15,8 0-9-15,29-4 0 16,57-8 0-16,102-9 2 16,70-7-1-16,72-3-1 0,38 0 0 15,7 0 1-15,0 0-6 16,31 0-21-16,70 0 25 16,55 0-10-16,100 0 21 15,80-3-10-15,65-22 4 16,39-7 2-16,-12-4 4 15,-47 0-10-15,-51 3 0 16,-52 5 7-16,-51 4 2 16,-50 8-8-16,-45 7-1 15,-55 7 6-15,-35 2-7 16,-28 0 1-16,-14 0 0 16,0 0 4-16,-63 0-4 0,-109 0 0 15,-106 11-1-15,-113 14 17 16,-85 7-14-16,-62 10-2 15,-37-6 0-15,-2 3 3 16,9-2 3-16,66-7-6 16,94-5 0-16,120-11 3 15,132-6-3-15,92-2 0 16,57-6 0-16,7 0-7 16,65 0-28-16,84 0 35 15,108 0 2-15,104-17 6 16,121-11-3-16,78-12-5 15,27-7 0-15,-29 0 6 16,-77-3-4-16,-93 6 1 0,-96 8-3 16,-86 12 4-1,-82 10 2-15,-63 11-6 0,-38 3 0 16,-23 0-7-16,-10 0 7 16,-82 3-55-16,-51 33-104 15,-58 6-189-15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41.7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0 310 625 0,'0'0'370'16,"0"0"-301"-16,0 0-38 16,0 0 12-16,0 0 11 0,0 0-12 15,113-27-5-15,-9 21 6 16,6-2-14-16,12-3-17 16,-11-1-3-16,-23-1-4 15,-20 2 1-15,-26 3 0 16,-18-2 3-16,-2-4-1 15,-7-3-1-15,1-2-3 16,-10 0 8-16,-6-1 6 16,0-2-12-16,-43-3-6 15,-25 3 0-15,-20 3-1 16,6 5 1-16,3 9 1 16,10-1 0 15,21 4 2-31,23 2-3 0,19 0-1 0,6 0 0 15,0 0-7-15,21 0-5 0,40 19 13 16,31 8 26 0,12-2-14-1,-6-3 1-15,-9 0-4 16,-10 0-2-16,-15 1-5 16,-11 1 3-1,-24 1-3-15,-13-4-2 16,-16 7-4-16,0-1 4 15,-61 7-4-15,-34 4-43 16,-14-2-46-16,7 0-28 16,35-1-40-1,22-2-80-15,32-6-167 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5:42.83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508 70 496 0,'0'0'170'0,"0"0"-125"16,0 0 24-16,0 0 56 15,0 0-24-15,0 0-26 16,280-20-4-16,-50 6-37 0,32-2 8 16,-1 6-7-16,-26 4-19 15,-36 6 27-15,-25-4-35 16,-41 4 3-16,-25 0 25 16,-34 0-33-16,-29 0 8 15,-29 0-8-15,-11 0 4 16,-5 0 10-16,0 0-5 15,-15 0 2-15,-70 6 8 16,-71 11-19-16,-64 7 7 16,-52 9-9-16,-24 1 15 15,-11 2-15-15,21-6-1 16,20-5 0-16,40-10-2 0,70-3 2 16,54-7 0-1,57-5-2-15,39 0 4 0,6 0 5 16,0 0-7-16,0 0-13 15,70 0 10-15,86 0-4 16,123-17 7-16,121-10 0 16,60-6 6-16,11 3-4 15,-52 5-2-15,-88 6 0 16,-96 8 3-16,-89 8 3 16,-72 3-1-16,-45 0-5 15,-29 0 2-15,0 0 5 16,-51 0-7-16,-89 0 2 15,-81 7 12-15,-94 11-12 16,-60 1 6-16,-38-2-8 16,-2 0 0-16,29-7 7 0,50-1-7 15,80-1 0-15,100-8-5 16,77 0 10-16,60 0-3 16,19 0-2-16,0 0-27 15,10 0 20-15,72-5-3 16,56-12 10-16,47 0 4 15,58 0 0-15,13 4-8 16,1 8-4-16,-13 5-23 16,-25 0-23-16,-34 2-91 15,-45 18-52-15,-51-4-113 16,-40-2-240-16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7:11.7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208 0 371 0,'0'0'381'16,"0"0"-185"-16,0 0 10 16,0 0-24-16,0 0-78 15,0 0-15-15,0 0-28 16,0 0-29-16,0-12 23 0,0 12-33 15,0 0-9 1,0 0 9-16,0 0-22 0,0 0 9 16,0 0-9-16,0 14-6 15,0 25 6-15,0 13 0 16,-13 22 5-16,-18-2 6 16,-9 5-10-16,5-3 2 15,-2-9-3-15,9-3 0 16,14-4-8-16,7-8-7 15,7-1-44-15,0-11-48 16,0-5-109-16,31-9-198 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7:12.2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128 143 974 0,'0'0'218'15,"0"0"-53"-15,0 0-51 16,0 0-31-16,0 0-51 16,0 0 3-16,-100-52-35 15,100 52 6-15,0 8-12 0,-5 28 1 16,-6 8 5-1,1 8 3-15,10 1 1 0,0-2-2 16,0-4-2-16,10-5-1 16,38-12-10-16,-1-11 12 15,14-13-1-15,-3-6 0 16,-7 0 4 0,4-17-3-16,-2-12-1 0,-13-10 0 15,2-5 27-15,-15 0-17 16,-17-6 14-16,-10-2 3 15,0-3-15-15,0 7 10 16,-31 10-22-16,-17 11 1 16,2 11-4-16,-1 4 3 15,-8 12-12-15,15 0 7 0,-8 3-63 16,27 33-60-16,21 11-88 16,0 10-178-16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7:12.7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18 199 939 0,'0'0'229'0,"0"0"-29"15,0 0-86-15,0 0-33 16,0 0-31-16,0 0-18 15,-15-68 6-15,15 68-29 16,0 0-7-16,0 0 6 0,0 0-8 16,0 0-8-16,0 19 1 15,0 11 7-15,0 8 1 16,0-2-1-16,18 2 0 16,16-3-2-16,3-6 8 15,0-7-6-15,-8-9 0 16,-7-7 2-16,0-3-3 15,-7-3 1-15,-8 0 0 16,-4 0 3-16,12 0 0 16,-1 0-3-16,15-22 21 15,0-8-13-15,0-3 27 0,-21-1-20 16,-8 2-5-16,0 1 22 16,0 1-27-16,-39 5-1 15,2 12-4-15,0 2 6 16,4 4-16-16,8 7 7 15,-5 0-8-15,-4 0 7 16,4 0-46-16,-7 15-22 16,22 12-16-16,15 9-56 15,0-5-52-15,45-4-141 16,44-5-240-16</inkml:trace>
  <inkml:trace contextRef="#ctx0" brushRef="#br0" timeOffset="441">856 243 692 0,'0'0'253'15,"0"0"-31"-15,0 0-63 16,0 0-24-16,0 0-76 16,0 0 5-16,-21-116-20 15,5 114-21-15,-2 2 21 16,15 0-25-16,-10 0-12 15,10 0-1-15,-10 0-6 16,-1 11-1-16,-1 14 1 0,5 8 0 16,10 2 8-1,0 1-8-15,0-3 0 0,0-3-2 16,31-7 10-16,0-7-15 16,-1-5 7-16,7-8 0 15,0-3-5-15,11 0 5 16,-9 0 0-16,11-17 6 15,-5-5-4-15,-2-5 7 16,-12-3-2-16,0-6-5 16,-14-6 36-16,-17-2-9 15,0 3-12-15,-5 3 10 16,-48 7-21-16,-11 10 8 16,-9 6-14-16,0 7-1 15,12 6-10-15,-9 2 4 16,3 0-59-16,-1 16-46 0,4 14-92 15,24 5-211 1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6:58.3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2546 0 360 0,'0'0'160'0,"0"0"-160"0,0 0 0 16,0 0-7-16,0 0-432 15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8:04.4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0 341 933 0,'0'0'164'0,"0"0"-28"15,0 0-9-15,0 0-37 16,0 0-36-16,0 0-23 16,0 0-11-16,0 0-12 15,36-14-8-15,25 14 2 16,24 0 5-16,20 0 3 16,4 0-1-16,2 0-5 15,-13 0 0-15,-3 0-4 16,-29 0-23-16,-16 0-97 15,-36 8-165-15,-14 11-350 16</inkml:trace>
  <inkml:trace contextRef="#ctx0" brushRef="#br0" timeOffset="523">1353 181 88 0,'0'0'873'0,"0"0"-650"16,0 0-40-16,0 0-66 16,0 0-37-16,0 0-36 15,10-143-8-15,-41 129-11 0,-12 3-9 16,7 3-7 0,2 6-2-16,-9 2-7 0,12 0 0 15,-2 0-2-15,2 0 1 16,4 5-2-16,17 14 2 15,2 6-4-15,8 11 4 16,0 5-5-16,18 8 0 16,40 6 0-16,15-2 3 15,16-4-1-15,12-3 6 16,-6-4-5-16,-8-3 6 16,-24-12-3-16,-15-2 0 15,-27-3 0-15,-18-3-6 16,-3 4 4-16,-8-2-1 15,-72 4 3-15,-15-3 1 16,-8-5-1-16,5-9 5 16,11-8-2-16,21 0-1 0,23 0-2 15,22-30 7-15,21-14-5 16,0-10-1-16,27-11 0 16,47-9 2-16,8 0-2 15,7 5 0-15,-17 20-1 16,-16 18-2-16,-17 19 2 15,-23 12-22-15,5 0-35 16,-8 15-52-16,-4 24-83 16,-4 2-151-16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8:06.1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0 264 870 0,'0'0'170'0,"0"0"-20"15,0 0-17-15,0 0-40 16,0 0-31-16,0 0-16 16,6-8-19-16,18 8-15 15,28 0-4-15,28-3 4 16,23-3 11-16,35 0-6 0,2 1-1 16,13-3 5-16,-13-4-4 15,-21 7-8-15,-24 0 4 16,-37 0-7-16,-21 5-3 15,-13 0-2-15,-11-2 7 16,-4 2-4-16,-9 0 0 16,0 0 1-16,0-4 2 15,0 4 3-15,0 0 0 16,0-3 7-16,0-2-3 16,0-3-2-16,-9-9-3 15,-33-2-9-15,-11 0-2 16,-21 0 2-16,-8-1 0 15,-3 4-1-15,-7-1 4 0,7 2-4 16,17 3 2 0,23 3 3-16,11 4-1 0,25 2-3 15,9 1 2-15,0 2-2 16,0-3 1-16,0 3 0 16,0 0-1-16,0 0-3 15,45 0-4-15,56 0 0 16,39 0 7-16,23 0 5 15,-1 5-4-15,-16 9 1 16,-27 8-1-16,-11 3-2 16,-26 5 2-16,-21 1-4 15,-18-5 4-15,-28 2-2 16,-15-3-3-16,0 5-3 16,-67 6 7-16,-64 5 0 0,-52 8-17 15,-20-3-101-15,7-1-58 16,26-3-327-16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8:31.4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80 240 951 0,'0'0'89'16,"0"0"27"-16,0 0 28 15,0 0-52-15,0 0-54 16,0 0-16-16,-80-17-22 15,112 14 8-15,31 0 0 16,5 0-8-16,-1-2 0 16,-3 2-4-16,-12 3-63 15,-12 0-110-15,-6 0-121 0,-10 0-369 16</inkml:trace>
  <inkml:trace contextRef="#ctx0" brushRef="#br0" timeOffset="479">539 110 487 0,'0'0'239'15,"0"0"-112"-15,0 0-35 16,0 0 34-16,0 0-31 16,0 0-18-16,0-95 19 15,0 89-38-15,0 2-11 16,0 2-14-16,-16 2-15 0,1 0 7 15,-1 0-25-15,11 0 3 16,-1 0-10-16,6 0 6 16,0 16 1-16,0 9-3 15,0 3 8-15,0-3-3 16,16-1-2-16,10 4 2 16,4-2 2-16,7 0-2 15,13 2-2-15,1-1 0 16,-4 1 0-16,-5 2 1 15,-11-3-1-15,-17 4 0 16,-1-7 1-16,-13-1-1 16,0-2 0-16,0-7 0 15,-34 0 3-15,-17-6-7 0,-7-8 4 16,6 0 0-16,-1 0 7 16,23-5-5-16,9-18-2 15,14-9 0-15,7-7 0 16,0-10-6-16,50-6 6 15,-8-3-3-15,3 3 0 16,-13 14-33-16,-27 11 3 16,-5 13-16-16,0 9-102 15,-15 5-203-15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8:30.8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0 204 939 0,'0'0'68'15,"0"0"-30"-15,0 0 37 16,0 0-39-16,0 0 0 15,0 0 25-15,130 0-21 16,-62 0-16-16,4 0-20 16,2 0 6-16,0 0-10 15,-8 0-2-15,-7 0-89 16,-20 0-273-16</inkml:trace>
  <inkml:trace contextRef="#ctx0" brushRef="#br0" timeOffset="343">564 16 597 0,'0'0'308'16,"0"0"-223"-16,0 0 54 15,0 0-27-15,0 0-38 16,0 0-13-16,-27-16-22 15,27 16-7-15,0 0-14 16,0 0-18-16,0 0 0 16,27 0 1-16,10 0-1 15,9 19 29-15,5 1-29 16,2 4 10-16,5 7 6 0,-15 4-12 16,-7 6 9-16,-11-2-13 15,-13-3 3-15,-9-6 2 16,-3-3-4-16,0 1-1 15,-3 2 0-15,-39-2-5 16,-5-1-21-16,-4-3-103 16,14-3-205-16,9-11-582 15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2:42.8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3361 526 971 0,'0'0'228'16,"0"0"-27"-16,0 0-74 15,0 0-41-15,0 0-44 16,0 0-15-16,0-38-13 16,0 49-14-16,0 25 0 0,0 7 11 15,0 4-8-15,0-3 10 16,0-3-13-16,6 4-3 16,4-5 1-16,-10 1-75 15,0-2-78-15,0 0-222 16</inkml:trace>
  <inkml:trace contextRef="#ctx0" brushRef="#br0" timeOffset="-963">1397 704 681 0,'0'0'219'16,"0"0"-38"-16,0 0-7 15,0 0-60-15,0 0-39 16,0 0-22-16,-16-4-27 16,16 4-6-16,-6 0-20 15,-9 2-3-15,2 23 3 0,-8 7 18 16,12 3-14-16,2-3-4 16,7 4 0-16,0-6-1 15,16-8 1-15,33-5 0 16,2-9-4-16,2-8 8 15,11 0-4-15,-9-3 0 16,3-22 0-16,-10 0 8 16,-17-5-3-16,-9 0 4 15,-22-6 11-15,0 3-6 16,0-3 9-16,-34 6-14 16,-12 8-9-16,-12 8 6 15,6 6-6-15,-6 8-6 16,-1 0-4-16,6 3-19 0,0 24-53 15,19 4-72 1,34-4-120-16,0-5-139 0</inkml:trace>
  <inkml:trace contextRef="#ctx0" brushRef="#br0" timeOffset="-595">1995 732 667 0,'0'0'226'15,"0"0"-38"-15,0 0-14 16,0 0-46-16,0 0-74 16,0 0-8-16,-91-32-11 0,78 32-21 15,3 0-7 1,5 15-7-16,5 16 0 0,0 2 8 16,0 2-7-16,15 4-1 15,33-6 0-15,5-5 3 16,21-6-6-16,2-14 0 15,4-8 3-15,2 0 7 16,-9-8-4-16,-9-20 0 16,-21 0 7-16,-25-2-10 15,-12 0 29-15,-6-3-11 16,-9 3-4-16,-54 3 10 16,-21 7-22-16,-10 10-4 15,-1 4 1-15,13 6-13 16,17 0-16-16,28 0-50 15,37 21-68-15,0 7-102 0,13 3-158 16</inkml:trace>
  <inkml:trace contextRef="#ctx0" brushRef="#br0" timeOffset="-236">2573 763 513 0,'0'0'282'0,"0"0"-90"15,0 0-28-15,0 0-34 16,0 0-37-16,0 0-27 16,-102-44-30-16,102 44 3 15,0 0-34-15,0 0-5 0,0 21 0 16,0 13 4-16,13-4 6 16,32-3-10-16,13-2 0 15,5-8 0-15,0-10 0 16,11-3 0-16,-13-4-2 15,3 0 6 1,-12-11 3-16,-9-12-3 0,-22 2-2 16,-21-4 24-16,0-3-4 15,0-2-1-15,-52 3-5 16,-12 2-16-16,-4 8 0 16,11 6-1-16,13 9-15 15,23 2 8-15,12 0-76 16,9 10-62-16,0 10-136 0,6-6-192 15</inkml:trace>
  <inkml:trace contextRef="#ctx0" brushRef="#br0" timeOffset="-1773">40 757 551 0,'0'0'286'16,"0"0"-149"-16,0 0 18 15,0 0-25-15,0 0-47 0,0 0-19 16,-40 2-21-16,40-2-19 16,0 0 5-16,0 0-24 15,0 0-4-15,24 0-2 16,25 0 6-16,19 0 4 15,30 0-5-15,11 0 0 16,1 0 8-16,6 0-9 16,-18-4-3-16,-18-5 2 15,-14-2-2-15,-16 6-1 16,-26 2-82-16,-18 3-65 16,-6 0-62-16,0 0-167 15</inkml:trace>
  <inkml:trace contextRef="#ctx0" brushRef="#br0" timeOffset="-1503">448 545 855 0,'0'0'217'0,"0"0"-25"15,0 0-50-15,0 0-60 16,0 0-15-16,0 0-37 15,-21-41-27-15,21 43-1 16,0 27 2-16,0 14-4 16,0 12 20-16,0-3-19 0,0 3 12 15,10-1-13 1,8-3 0-16,-9 1 1 0,-3-2-1 16,3-3-40-16,13-7-70 15,9-6-121 1,4-1-273-16</inkml:trace>
  <inkml:trace contextRef="#ctx0" brushRef="#br0" timeOffset="8633">3978 810 449 0,'0'0'421'16,"0"0"-248"-16,0 0-4 16,0 0-27-16,0 0-42 15,0 0-54-15,0 0-9 16,-21-16-9-16,21 12-16 15,0 1 12-15,12-2-18 0,46-6-2 16,30-1 11-16,41 2-12 16,17-4 5-16,13 4 7 15,-3-5-14-15,-19 1 13 16,-32 6-14-16,-44 0 0 16,-28 5 13-16,-29 0-9 15,-4 1 5-15,0 2 16 16,0-3-3-16,-10-8 16 15,-42 0-32-15,-21-6 0 16,-6 7-8-16,-10-1 8 16,1 5-6-16,-1-2 0 0,22-1 3 15,17 7-4 1,26-4 1-16,19 2 0 0,5 4 1 16,0 0-1-16,0-1 0 15,21 1-3-15,40 0-15 16,34 0 18-16,30 0 4 15,12 8-2-15,-18 8 0 16,-8-2 2-16,-23 5-4 16,-20 4 0-16,-20-2 2 15,-17 5 4-15,-25-5-6 16,-6 4 0-16,-13 5 0 16,-62 4 5-16,-42 12-10 15,-20 2-37-15,2 6-76 16,16 1-69-16,19 8-405 15</inkml:trace>
  <inkml:trace contextRef="#ctx0" brushRef="#br0" timeOffset="169210">7434 351 178 0,'0'0'309'16,"0"0"-131"-16,0 0-26 16,0 0-67-16,0 0 3 15,0 0-14-15,0-64-18 16,0 64-7-16,-9 0-22 16,3 0 10-16,2 0-34 15,4 0 0-15,0 0-6 16,0 5-16-16,0 17 13 0,0 6-3 15,0 10 9 1,0-5 10-16,37-6-10 0,3-2 0 16,4-8 9-16,1-9-6 15,-3-8 7-15,-5 0-10 16,0 0 0-16,-7-5 37 16,-9-12-8-16,-8-5-8 15,-10 0 12-15,-3 0-20 16,0-8 4-16,-37 0-17 15,-24 2 0-15,-8 9-12 16,13 5 12-16,7 8-31 16,27 6-14-16,14 0-37 0,8 0-48 15,0 31 3 1,37 2 15-16,35-8-244 0</inkml:trace>
  <inkml:trace contextRef="#ctx0" brushRef="#br0" timeOffset="169592">8078 353 481 0,'0'0'199'15,"0"0"-18"-15,0 0-69 16,0 0-3-16,0 0-34 16,0 0-23-16,0-74-13 15,0 74-30-15,0 0 2 16,0 0-11-16,0 0-14 15,0 2 11-15,0 20-19 0,0 5 22 16,22 7 0-16,3-3 5 16,2-10-6-16,4 0 1 15,-4-12 0-15,3-6 4 16,7 0 3-16,0-3-7 16,-6 0 12-16,-1-17 3 15,-12-5 40-15,-8-2-27 16,-10-1-18-16,0 0 22 15,0-3-32-15,-42 4 0 16,-5 4-1-16,1 4 3 16,-12 8-15-16,16 2-11 15,-11 6-85-15,5 0-14 0,17 19-57 16,1 20-5 0,20 2-72-16</inkml:trace>
  <inkml:trace contextRef="#ctx0" brushRef="#br0" timeOffset="168379">6203 400 389 0,'0'0'157'16,"0"0"-61"-16,0 0 23 15,0 0-20-15,0 0-42 16,0 0 19-16,-55-75-31 16,45 70 4-16,10 5 29 15,-6 0-41-15,6 0-20 16,0 0-17-16,-8 0-21 0,-8 5 20 16,3 21 1-16,5 3 2 15,8-1 3-15,0-9 0 16,0 0-4-16,6-5-1 15,25 0 0-15,11-6 9 16,-5-5-7-16,3-3-2 16,8 0 13-16,-3 0-8 15,2-9 19-15,1-10-12 16,-11-1-2-16,-13 3 30 16,-11-1-25-16,-10 1 11 15,-3-2 12-15,0-2-25 16,0-2 11-16,-40 4-24 15,-8 0 5-15,1 6-9 16,10 1 4-16,8 7-3 0,2 5 0 16,1 0-22-1,-1 0-3-15,-4 0-62 0,10 5-26 16,12 11 17-16,9 4 0 16,0-4 12-16,46-2-2 15,49-3-25-15,18-5-9 16,3-1-426-16</inkml:trace>
  <inkml:trace contextRef="#ctx0" brushRef="#br0" timeOffset="168819">6814 361 191 0,'0'0'276'15,"0"0"-146"-15,0 0 9 16,0 0-24-16,0 0-68 0,0 0 12 16,3-10-10-16,-3 4-30 15,0 0 36-15,0 1-19 16,0 1-21-16,0 2 20 15,0 2-25-15,0 0 2 16,0 0-7-16,0 0 0 16,-3 0 2-16,3 0-7 15,0 0-13-15,0 0 6 16,0 2-14-16,0 15 18 16,0 8-3-16,0 0 12 15,3-2-2-15,31-8-4 16,-4-4 0-16,7-2 6 15,-11-7 3-15,6-2-9 0,-1 0 8 16,-4 0-6-16,4 0 28 16,-10-13-13-16,-12-7 8 15,-4-4 32 1,-5 1-41-16,0-3 15 0,0-3-17 16,-29-1-14-16,-21 3 17 15,10 5-17-15,-2 8 0 16,12 5-13-16,-4 7 10 15,10 2-19-15,-10 0-50 16,15 14-51-16,7 13-4 16,12 6 10-16,0 3 0 15,49-9-8-15,39-7-93 0</inkml:trace>
  <inkml:trace contextRef="#ctx0" brushRef="#br0" timeOffset="1218">1317 1943 985 0,'0'0'176'0,"0"0"6"0,0 0-74 15,0 0-42-15,0 0-36 16,0 0-27-16,0-4 6 15,-10 38-7-15,-8 7 0 16,15 2 1-16,3-4 2 0,0-3-6 16,10-11 1-1,38-9 0-15,13-10-1 0,3-6 1 16,4 0 0-16,-10-12 11 16,-7-15-8-16,-14-3 17 15,-16-8 2-15,-11-6-10 16,-10-11 25-16,0-3-34 15,-24 6 1-15,-41 11-4 16,-7 15 1-16,-2 15-4 16,21 11-5-16,8 0-19 15,24 17-30-15,21 22-60 16,0 8-51-16,15-2-108 16,36-5-155-16</inkml:trace>
  <inkml:trace contextRef="#ctx0" brushRef="#br0" timeOffset="1543">2032 1953 596 0,'0'0'258'0,"0"0"-79"0,0 0 22 16,0 0-61-16,0 0-66 16,0 0-19-16,-46-50-20 15,31 50-26-15,-1 25 3 16,10 9-11-16,6 2-1 15,0 2 4-15,22-5-4 16,30-3 2-16,12-8-2 16,3-14 0-16,1-5-1 15,-10-3 7-15,-13 0-2 16,-8-16 2-16,-24-9-5 0,-11-3 9 16,-2-2-5-16,0-1-4 15,-46 4 10-15,-18 0-11 16,-3 7-2-16,15 10-10 15,21 7-51-15,25 3-43 16,6 0-177-16,0 13-194 16</inkml:trace>
  <inkml:trace contextRef="#ctx0" brushRef="#br0" timeOffset="1884">2631 1912 792 0,'0'0'177'0,"0"0"56"0,0 0-70 16,0 0-74-16,0 0-9 16,0 0-62-16,0-11-16 15,3 33-2-15,13 6 0 16,16-4 9-16,-8-1-9 16,10-4 0-16,-2-6 3 15,-8-5 2-15,3-8-5 16,-2 0 2-16,-4 0-1 15,1 0 24-15,-11-10-2 16,-11-12 8-16,0-3 1 16,0-8-13-16,-6-3-3 15,-46 0-13-15,-18 7 1 0,9 6-6 16,15 12 2-16,13 11-11 16,23 0-20-16,10 0-77 15,0 14-68-15,26 0-141 16,37-1-461-16</inkml:trace>
  <inkml:trace contextRef="#ctx0" brushRef="#br0" timeOffset="2088">3377 1717 1030 0,'0'0'226'0,"0"0"-34"16,0 0-74-16,0 0-31 0,0 0-45 15,0 0-26-15,0-6-10 16,0 49-3-16,0 13 9 16,0 10-12-16,0 6-18 15,0 8-46-15,0-4-120 16,-16-7-298-16</inkml:trace>
  <inkml:trace contextRef="#ctx0" brushRef="#br0" timeOffset="641">302 2165 653 0,'0'0'305'16,"0"0"-133"-16,0 0-18 15,0 0-46-15,0 0-49 16,0 0-7-16,-37-17-21 0,37 17-28 16,0 0-3-16,59 0-7 15,30 0 7-15,30-2 13 16,6-9-10-16,-3 4-3 16,-25-3-7-16,-29 4-69 15,-35 4-52-15,-33 0-107 16,0 2-68-16,-37-7-412 15</inkml:trace>
  <inkml:trace contextRef="#ctx0" brushRef="#br0" timeOffset="843">715 1992 494 0,'0'0'277'16,"0"0"-86"-16,0 0 3 0,0 0-63 16,0 0-37-16,0 0-9 15,-141-64-37-15,141 64-12 16,0 0-30-16,0 9 2 15,16 18-8-15,14 9 17 16,4 0-17-16,-4 0 15 16,-5 2-14-16,-6 4-2 15,-5-4-2-15,-4-2-124 16,1-4-143-16,5-7-486 16</inkml:trace>
  <inkml:trace contextRef="#ctx0" brushRef="#br0" timeOffset="9891">4131 1975 681 0,'0'0'133'0,"0"0"-27"15,0 0 18-15,0 0-54 16,0 0 3-16,0 0-34 15,-95-5-27-15,95 5-6 16,61 0 0-16,39 0 17 16,48-3 51-16,8 0-25 15,18-3 2-15,-18 6-31 16,-26-2-12-16,-25 2 6 0,-38 0-11 16,-24 0 2-16,-28 0-5 15,-2 0 0-15,-13-3 18 16,0-5-14-16,0-4 23 15,0-3-2-15,0-7-20 16,-34 2 2-16,-3 1-7 16,7 3 4-16,-1 4 3 15,0 1-6-15,4 6-1 16,0 5 0-16,1-3 3 16,5 1-8-16,0 2 3 15,12 0 2-15,9 0 6 16,0 0-5-16,0-3 0 15,0 0-1-15,16 3 3 0,29 0-9 16,25 0 5-16,6 11 1 16,4 9 11-16,-7 1-8 15,-14 4-3-15,-7 3 2 16,-12 8 7-16,-19-1-12 16,-10 6 3-16,-11 3 0 15,0 5-4-15,-42 6-20 16,-19 4-98-16,-3-4-148 15,0 0-618-15</inkml:trace>
  <inkml:trace contextRef="#ctx0" brushRef="#br0" timeOffset="10598">4044 2973 415 0,'0'0'249'16,"0"0"-160"-16,0 0 17 15,0 0-14-15,0 0 10 16,0 0-21-16,-84-31-7 16,84 30-23-16,0-2-31 15,0 0 4-15,23-2-24 16,43-3 6-16,29-1 4 15,25 1 7-15,26-3 4 16,22 3 13-16,15-7-14 16,-14 2-5-16,-29-1 0 15,-51 3-14-15,-38 6 24 0,-35 2-14 16,-16 3-1-16,0 0 6 16,0 0 4-16,0-3 8 15,0-3-8-15,-24-2-15 16,-26 0-3-16,-11-3-2 15,-12 3 0-15,3-3-3 16,2 2 7-16,7-1 0 16,13 1-4-16,8-1 0 15,12 1 2-15,14 4-2 16,14 2 0-16,0 0 0 16,0 3 0-16,0 0-1 15,30 0-10-15,38 0 8 0,22 0-7 16,2 6 10-1,-4 13 0-15,-1-3-1 16,-15 7 5-16,-10 4-6 0,-3 2 2 16,-24 2 0-16,-4 6 0 15,-25 4 0-15,-6 11-4 16,-9 8-62-16,-64 9-169 16,-12 0-338-16</inkml:trace>
  <inkml:trace contextRef="#ctx0" brushRef="#br0" timeOffset="11527">4171 3953 595 0,'0'0'168'16,"0"0"-68"-16,0 0 22 15,0 0-49-15,0 0-44 16,0 0-19-16,211-23 14 16,-58 15 35-16,3 0-23 15,-10 0-9-15,-22 0 1 16,-19 2-10-16,-32 0 0 16,-21 6 7-16,-21 0-13 15,-19-1 3-15,-12 1-13 0,0 0-1 16,0 0 23-16,0 0-7 15,0-4 14-15,-16-4-10 16,-41-3-15-16,-23 0-6 16,-3 0-3-16,4 2 3 15,18 1 6-15,13 0-5 16,17 5 0-16,15 1-1 16,10-1 4-16,6 0 1 15,0 0-5-15,0 1 0 16,0-4-2-16,0 6 3 15,0-3-1-15,27-2 0 16,20 0 2-16,20-1 1 16,22 3-3-16,20 3 0 15,13 0 12-15,4 0-5 16,-12 5 6-16,-21 15-11 0,-19 2 4 16,-25 3 2-16,-24 2-8 15,-25 14 0-15,0 12-8 16,-53 13 2-16,-56 16-102 15,-17-2-180-15,-5 2-386 16</inkml:trace>
  <inkml:trace contextRef="#ctx0" brushRef="#br0" timeOffset="12282">3898 4833 521 0,'0'0'186'16,"0"0"-79"-16,0 0 10 16,0 0-41-16,0 0-21 15,0 0-21-15,29-9-27 16,43 7 44-16,33 2 11 16,17-6-8-16,18 1-6 15,29-3-11-15,-5-8 1 0,11 7-26 16,-19-2-8-16,-19 3 10 15,-24-3-13 1,-25-1 0-16,-35 4 7 0,-26 3-6 16,-17 1 13-16,-10 4-10 15,0-2 2-15,0-1 22 16,0-5-12-16,-26-3 1 16,-25-3-18-16,-14 1 0 15,-2 4 1-15,9-1-1 16,16 6 0-16,17-1 2 15,16 5 0-15,9 0-2 16,0 0 6-16,0-3-5 16,0 3-2-16,0 0-2 0,15 0 1 15,31 0-1 1,12 13 4-16,3 7-1 0,-3 3 0 16,-9 1 6-16,-12 1-7 15,-7 3 1-15,-20 1 0 16,-10 5-7-16,0 7 7 15,0-2-65-15,-40 4-120 16,-9 4-227-16</inkml:trace>
  <inkml:trace contextRef="#ctx0" brushRef="#br0" timeOffset="13149">3859 5708 426 0,'0'0'203'0,"0"0"-132"15,0 0 49-15,0 0-33 16,0 0-26-16,0 0-38 0,-43-15-16 15,43 15-3 1,58 0 4-16,40 0 26 0,45 0 37 16,34 0-11-16,37 0-15 15,13 0-14-15,-13-7-8 16,-31-2 4 0,-43 6-25-16,-42 1 6 0,-24 2 0 15,-26 0-5-15,-22-4 15 16,-15 2-6-16,-11-1 6 15,0 1 28-15,0-4-8 16,0-2-8-16,-6-6-6 16,-39-2-22-16,-20-4-3 0,-2 4 1 15,-12-1 0 1,18 6 4-16,3 0-4 0,27 6 0 16,4 2 1-16,17 0 2 15,10 3 3-15,0 0-6 16,0-3 0-16,0 3-8 15,0 0 8-15,0 0 0 16,18 0 0-16,25 0-1 16,9 0 1-16,6 0 0 15,-12 11 3-15,9 14 7 16,-18 5-7-16,-6 3-3 16,-1 6 0-16,-20-1 4 15,1 4-9-15,-11 7 5 16,0-2-31-16,-6 7-54 0,-39-3-100 15,1-2-146 1</inkml:trace>
  <inkml:trace contextRef="#ctx0" brushRef="#br0" timeOffset="13943">4176 6715 660 0,'0'0'192'16,"0"0"-109"-16,0 0 60 16,0 0-63-16,0 0-55 15,0 0-8-15,-24-4-13 16,55 4-3-16,42 0 30 16,31 0 14-16,42-11-7 15,26-6 2-15,11-7-14 16,-3-1 5-16,-30-3-21 15,-34 7-7-15,-33 4 13 16,-34 6-11-16,-25 3 14 16,-18 8 2-16,-6-4-6 15,0 4 15-15,0 0-20 16,0 0-1-16,0-4 13 0,-21 1-19 16,-22-5-3-16,-2 2 0 15,14 0 3-15,-3 1 3 16,15-1-6-16,2 1 0 15,-1 2 4-15,5 0 0 16,7-2-4-16,6 2 0 16,0 3 2-16,0 0 8 15,0 0-10-15,0 0 0 16,19 0-5-16,20 0 2 16,12 0 3-16,5 0 0 0,-11 11 2 15,2 8-1-15,1 8-1 16,-17 4 0-1,-1-1 2-15,-14 6-1 0,-16 3-2 16,0 2-20-16,0 3-73 16,-53 0-83-16,8-4-116 15,2 2-412-15</inkml:trace>
  <inkml:trace contextRef="#ctx0" brushRef="#br0" timeOffset="7181">4189 7289 740 0,'0'0'224'16,"0"0"-24"-16,0 0-41 15,0 0-53-15,0 0-22 16,0 0-39-16,0-50-18 0,8 50-13 16,15 0-14-16,-2 25-1 15,4 13-8-15,1 12 18 16,-4 2-1-16,3 3-8 15,-11 0 0-15,-1 0 1 16,-3 3-1-16,-4-3-44 16,-1 2-123-16,-5 1-269 15</inkml:trace>
  <inkml:trace contextRef="#ctx0" brushRef="#br0" timeOffset="6249">2338 7470 721 0,'0'0'197'0,"0"0"-20"15,0 0-26-15,0 0-62 16,0 0-42-16,0 0-44 16,-37-31-3-16,37 42-13 15,0 20 13-15,0 5 8 16,8-4-8-16,24-1 2 16,2-3 6-16,11-7-8 15,6-7 0-15,1-14-3 16,1 0 3-16,-16 0 6 15,-10-11 4-15,-12-17-9 0,-9-7 25 16,-6-5-15-16,0 3 21 16,0-1 2-16,-16 7-27 15,-16 7 9-15,-5 7-16 16,-10 11-14-16,-11 6 11 16,-3 0-80-16,3 28-77 15,23 10-93-15,19-2-135 16</inkml:trace>
  <inkml:trace contextRef="#ctx0" brushRef="#br0" timeOffset="6581">2729 7456 599 0,'0'0'221'0,"0"0"-32"0,0 0-23 15,0 0-42-15,0 0-26 16,0 0-59-16,0-25-22 15,0 25-17-15,0 5-19 16,6 20 15-16,9 11 4 16,9 6 0-16,10-8 7 15,6 1-6-15,8-11-1 16,10-13 0-16,0-11 3 16,-5 0-3-16,-2 0 3 15,-14-28-2-15,-13 1 16 16,-9-9-13-16,-15 1 6 0,0 2 21 15,0-3-13 1,-8 8 0-16,-44 3-18 0,-7 12-6 16,-7 7 4-16,-2 6-56 15,10 6-67-15,15 24-106 16,35 3-161-16</inkml:trace>
  <inkml:trace contextRef="#ctx0" brushRef="#br0" timeOffset="6912">3303 7415 224 0,'0'0'514'0,"0"0"-352"15,0 0 31 1,0 0-55-16,0 0-53 0,0 0-68 16,0-25-17-16,0 42-10 15,0 12 10-15,0 10 4 16,34-3 3-16,20-6-5 15,17-5 5-15,11-11-7 16,7-11 0-16,-1-3-2 16,-1 0 8-16,-21-23-6 15,-23-1 10-15,-25-1-5 16,-12-2 28-16,-6-3 17 16,-9-1-22-16,-54 7-5 15,-11 1-23-15,-21 12-1 16,3 9-4-16,7 2-10 15,18 0-41-15,30 21-100 0,30 10-130 16,7 2-144-16</inkml:trace>
  <inkml:trace contextRef="#ctx0" brushRef="#br0" timeOffset="5663">1458 7376 729 0,'0'0'173'16,"0"0"-73"-16,0 0 10 15,0 0-53-15,0 0-19 0,0 0 8 16,51-19-28-16,19 12-8 16,28-5 22-16,13-5-16 15,-11 4-3-15,-23-1-13 16,-13 0 0-16,-27 9-37 15,-22 2-110-15,-15 3-109 16,0 0-347-16</inkml:trace>
  <inkml:trace contextRef="#ctx0" brushRef="#br0" timeOffset="5899">1699 7085 700 0,'0'0'186'0,"0"0"1"16,0 0-29-16,0 0-95 0,0 0-37 16,0 0-19-16,15 33-2 15,15 22 44-15,4 2-32 16,-3 2 2-16,-10-2-13 16,-5 4-6-16,-2 5 11 15,-4 0-11-15,8 3-40 16,1-9-110-16,13-14-187 15,8-15-550-15</inkml:trace>
  <inkml:trace contextRef="#ctx0" brushRef="#br0" timeOffset="14626">4575 7646 595 0,'0'0'178'0,"0"0"-98"16,0 0 53-16,0 0-48 16,0 0-49-16,0 0 10 15,32-14-28-15,52 11 42 0,25-2-11 16,4 0-15-1,9-4 21-15,4 1-15 0,-1 0-13 16,-6-3 8-16,-8 0-25 16,-2 3 0-16,-20-4 1 15,-17 1-7-15,-19 6 11 16,-26-2-2-16,-12 6-9 16,-8-2 19-16,-7 3-18 15,0 0 2-15,0-3 13 16,0-5-6-16,-15-3 13 15,-35-5-27-15,-1-1 0 16,-1 1 3-16,-1 4-1 16,18 1-2-16,-2 3 4 0,9-3-4 15,9 6 5 1,8-1-5-16,4 0 0 0,7 6 0 16,0-1 1-16,0 1-2 15,7 0-1-15,51 0-3 16,9 0-2-16,22 0 7 15,-10 10 0-15,4 9-2 16,-4 0 4-16,0 4-2 16,-12 2 0-16,-9-1 5 15,-11 1-4-15,-20 5-1 16,-17 1 0-16,-10 1-1 16,-23 4 1-16,-59 8-18 15,-27 3-86-15,-10-1-119 16,2-2-286-16</inkml:trace>
  <inkml:trace contextRef="#ctx0" brushRef="#br0" timeOffset="93078">6529 1508 784 0,'0'0'195'15,"0"0"-9"-15,0 0-37 0,0 0-48 16,0 0-24-16,0 0-24 16,0-66-27-16,0 66 12 15,0 0-27-15,0 0-6 16,7 0 7-16,-7 0-12 16,6 6 0-16,-3 21-10 15,10 12 10-15,-5 6 11 16,-2 8-10-16,1 2-1 15,-7 3 7-15,3 0-2 16,-3-3-10-16,0-9-3 16,0-4-43-16,0-12-21 15,0-8-102-15,0-6-166 16,0-4-325-16</inkml:trace>
  <inkml:trace contextRef="#ctx0" brushRef="#br0" timeOffset="93385">7021 1626 700 0,'0'0'216'16,"0"0"-53"-16,0 0-27 16,0 0-10-16,0 0-40 15,0 0-18-15,7-72-29 16,-7 72-21-16,0 0-5 0,0 0-13 15,0 0 0 1,0 9-3-16,0 16 3 0,0 11 3 16,0 7-1-16,0 7 0 15,0 5-2-15,0-3 4 16,0 0 0-16,0-8-4 16,0-11-18-16,0-8-4 15,0-5-53-15,0-7-25 16,0-2-93-16,0-3-179 15</inkml:trace>
  <inkml:trace contextRef="#ctx0" brushRef="#br0" timeOffset="93677">7404 1604 755 0,'0'0'217'15,"0"0"-46"-15,0 0-27 16,0 0-15-16,0 0-51 16,0 0-26-16,0-55-21 15,0 55-30-15,0 5-1 16,0 20-7-16,0 8 7 16,0 0 10-16,0 3-7 15,5 2-3-15,1 6 1 16,-6 3 3-16,0-3-4 15,0-2 0-15,0-10-49 0,0-4-35 16,4-14-126 0,11-6-134-16,3-5-272 0</inkml:trace>
  <inkml:trace contextRef="#ctx0" brushRef="#br0" timeOffset="93964">7795 1651 586 0,'0'0'138'16,"0"0"36"-16,0 0 13 16,0 0-7-16,0 0-66 15,0 0-20-15,33-99-27 16,-33 99-30-16,0 0-3 16,0 0-31-16,4 0 2 15,-4 0-5-15,0 13-8 0,5 15 8 16,-5 13 6-16,6 4 0 15,-6 1 5-15,0 3-8 16,0-5 0-16,0 1-3 16,0-7 0-16,0-6-4 15,0-7-28-15,0-2-64 16,0-4-109-16,-6-5-282 16</inkml:trace>
  <inkml:trace contextRef="#ctx0" brushRef="#br0" timeOffset="96491">6637 2497 587 0,'0'0'286'0,"0"0"-111"16,0 0-17-16,0 0-44 15,0 0-26-15,0 0-30 16,16-39-29-16,-14 39-15 16,-2 0-4-16,0 0-9 15,6 1-1-15,0 22 4 16,1 4 20-16,1 3 0 15,-2 3-23-15,4 6 0 16,-4 1 16-16,-1 2-16 16,5 2-1-16,-4-3 1 15,4-7 2-15,-5-5-6 16,-2-3-17-16,4-10-56 16,-7-5-16-16,6 0-88 0,-6-5-114 15,0 1-138-15</inkml:trace>
  <inkml:trace contextRef="#ctx0" brushRef="#br0" timeOffset="96827">7100 2558 653 0,'0'0'175'0,"0"0"-13"0,0 0-19 16,0 0-13-16,0 0-20 16,0 0-41-16,0-36 1 15,0 36-32-15,0 0-18 16,0 0 0-16,0 0-17 16,0 0-6-16,0 22 4 15,0 9-1-15,0 5 13 16,0 0-13-16,8 2 0 15,0 0 3-15,2 0 5 16,1-2-14-16,-1-5 6 16,-4-4-33-16,-6-7-14 15,0-1-96-15,0-6-140 16,0-2-245-16</inkml:trace>
  <inkml:trace contextRef="#ctx0" brushRef="#br0" timeOffset="97146">7507 2580 384 0,'0'0'484'0,"0"0"-306"16,0 0 0-16,0 0-59 15,0 0-23-15,0 0-36 16,29-60-19-16,-29 60-8 15,5 0-29-15,-5 0-3 16,3 8-1-16,-3 20 0 0,6 11 10 16,-6 1-9-16,0 2 1 15,0-1-1-15,0 0 3 16,0-5 1-16,0-9-5 16,0-2-6-16,0-9-15 15,0-4-78-15,0-4-93 16,0-5-125-16,0-3-387 15</inkml:trace>
  <inkml:trace contextRef="#ctx0" brushRef="#br0" timeOffset="97617">7832 2655 653 0,'0'0'247'0,"0"0"-82"0,0 0-38 16,0 0-7-16,0 0-60 16,0 0-25-16,0-20-8 15,0 20-22-15,0 0-5 16,0 0-2-16,0 2 2 16,11 16-4-16,-1 6 9 15,1 1-5-15,-1 5 10 16,12 3-7-16,-1 0 3 15,3 0-6-15,10-8 0 0,-10-8 0 16,4-9 0 0,-3-8 0-16,9 0 6 0,-5 0-5 15,8 0 11-15,-6-16-9 16,-4-7 7-16,-5 1 41 16,-7-8-22-16,-6-5 6 15,-9-7-2-15,0-5-9 16,0 3 9-16,0 3-20 15,-37 5-1-15,-9 9 22 16,-2 4-34-16,9 16 9 16,10 1-9-16,-8 6 3 15,0 0-12-15,-5 8 7 16,-3 14-23-16,2 6-28 0,12 5-60 16,4 0-61-1,11 0-117-15,1-3-287 0</inkml:trace>
  <inkml:trace contextRef="#ctx0" brushRef="#br0" timeOffset="100970">6817 3543 408 0,'0'0'206'16,"0"0"-20"-16,0 0-27 15,0 0-13-15,0 0-15 0,0 0-23 16,0 0-34-16,0 0-2 16,-3-74-13-16,3 70-21 15,0 4-5-15,0 0-3 16,0-2-5-16,0 2-8 15,0 0-5-15,0 0 3 16,0 0-11-16,0 0 0 16,0 0-4-16,0 0-1 15,0 0 1-15,0 0-3 16,9 11 2-16,6 14 1 0,1 11 5 16,-5 0 0-16,-1 2-5 15,3 6 0-15,-5-3 1 16,-2-1 3-1,1 0-4-15,-4-7 3 0,-3-6-2 16,6-7-1-16,-1-4-7 16,-5-1-11-16,0-10-17 15,0 3-27-15,0-4-38 16,0 0-48-16,0 4-95 16,0-5-178-16</inkml:trace>
  <inkml:trace contextRef="#ctx0" brushRef="#br0" timeOffset="101381">7336 3402 660 0,'0'0'203'15,"0"0"-25"-15,0 0-32 16,0 0-1-16,0 0-59 15,0 0-15-15,15-74-17 16,-15 74-17-16,0 0-15 16,0 0 2-16,0 0-11 15,0 0-9-15,0 0-4 16,10 19-3-16,2 12 3 16,-3 13 8-16,7 3-4 0,-5 0 2 15,-1-1-4-15,5 1-2 16,-8-3 5-16,7-7-2 15,1-2-3-15,4-8 0 16,-9-3 0-16,-2-7 2 16,-2-3-1-16,1-6 0 15,-4 0-1-15,-3-2-1 16,0-1-3-16,0-2-38 16,0-3-34-16,0 0-37 15,0 3-62-15,0-3-70 16,18 0-98-16,-2 0-273 15</inkml:trace>
  <inkml:trace contextRef="#ctx0" brushRef="#br0" timeOffset="102021">8219 3463 195 0,'0'0'182'0,"0"0"-60"0,0 0 22 16,0 0-12-16,0 0-8 16,0 0-1-16,-9-19 2 15,9 16-11-15,0 0-17 16,0 3-28-16,0 0-13 16,0 0-21-16,0 0 3 15,0 0-23-15,0 0-10 16,0 0-5-16,-15 25-10 15,-4 8 10-15,-5 14 5 0,11 0-5 16,11-3 0 0,2-3-1-16,0 1 2 15,0-10-2-15,15-5-7 16,28-7-3-16,9-15-2 0,9-5 5 16,13 0 8-16,5-2 6 15,-18-21-3-15,-6 2 1 16,-15-7-3-16,-19-5 12 15,-12-6 5-15,-9-5-1 16,0 0 4-16,0 3 2 16,-19 5-6-16,-23 6 0 15,-3 3-8-15,2 8-4 16,-7 5-4-16,5 3-1 16,-2 7-5-16,-4 4-2 0,2 0-16 15,6 4-39 1,6 23-55-16,22 9-66 0,12 2-92 15,3-2-192-15</inkml:trace>
  <inkml:trace contextRef="#ctx0" brushRef="#br0" timeOffset="102382">9035 3397 825 0,'0'0'180'0,"0"0"13"0,0 0-24 15,0 0-63-15,0 0-35 16,0 0-14-16,0-16-15 16,0 16-24-16,0 0-3 15,0 0-5-15,0 0 1 16,0 0-6-16,0 0-5 15,0 16-1-15,0 20 1 16,6 8 8-16,1-1-4 16,-4 2-2-16,3-1 1 15,-1 0 0-15,5-11-3 16,11 0 0-16,-5-8-1 0,11-4-30 16,-9-1-32-1,-5-9-46-15,-4 0-74 0,-9 0-184 16,0 2-502-16</inkml:trace>
  <inkml:trace contextRef="#ctx0" brushRef="#br0" timeOffset="119736">7163 4327 502 0,'0'0'317'0,"0"0"-142"15,0 0 0-15,0 0-19 16,0 0-95-16,0 0-23 0,27-17-16 16,-27 17-4-16,0 0-5 15,8 0-5-15,5 17-2 16,-5 13 1-16,15 9 48 15,-11 3-33-15,3 6-12 16,-6 1-1-16,1-2-4 16,2 0-2-16,-3-6-2 15,4-3-2 1,-11 2 1-16,-2-5-20 0,0-4-80 16,0-2-54-16,0-12-167 15,-18-3-312-15</inkml:trace>
  <inkml:trace contextRef="#ctx0" brushRef="#br0" timeOffset="120117">6667 4429 555 0,'0'0'220'16,"0"0"-53"-16,0 0-9 16,0 0-25-16,0 0-38 0,0 0 0 15,0-20-34-15,0 17-17 16,0 3-8-16,0 0-12 15,0 0-14-15,0 0-10 16,0 11-7-16,0 20-2 16,10 10 9-16,5 9 3 15,-3-7 2-15,-3 8-3 16,-3-5-1-16,0 3-1 16,-6 6-14-16,0-3-97 15,0-2-84-15,3-6-240 16</inkml:trace>
  <inkml:trace contextRef="#ctx0" brushRef="#br0" timeOffset="118716">9011 4404 501 0,'0'0'179'15,"0"0"-15"-15,0 0-25 16,0 0-29-16,0 0-31 0,0 0-17 15,0-6-15-15,0 6-3 16,0 0-5-16,0 0-19 16,0 0 2-16,0 0-5 15,0 0-5-15,0 0-5 16,0 0-2-16,0 0 1 16,0 0-6-16,0 0 0 15,0 0 0-15,0 0 0 16,0 0-4-16,0 3 0 15,0 13 0-15,-7 4 4 16,-7 7 5-16,-2-7-3 16,-2 4-2-16,2 3 1 15,13 2 5-15,3-3-6 16,0 5-1-16,0-3 1 16,32-4 0-16,10-8-6 0,-2-1 6 15,8-11-1 1,-1-4 5-16,-5 0-4 0,4 0 1 15,-9 0 4-15,-6 0 3 16,-4 0-5-16,-12-7 2 16,-1-7 4-16,-1-3 3 15,-13-4 17-15,3-2 3 16,-3-1-11-16,0-4-3 16,0 3-4-16,0-2-2 15,0 5-6-15,-30 0 4 16,5 3-9-16,-18 5-1 15,1 3-8-15,-4 2 6 0,-3 7 0 16,-2 2-5 0,-10 0 5-16,-4 0-24 0,-2 0-33 15,9 15-28-15,12 11-43 16,2 2-99-16,18-1-149 16</inkml:trace>
  <inkml:trace contextRef="#ctx0" brushRef="#br0" timeOffset="119354">8020 4393 49 0,'0'0'581'0,"0"0"-417"0,0 0-9 16,0 0-32-16,0 0-41 15,0 0-22-15,29-3-6 16,-29 3-7-16,0 0-29 16,0 0-5-16,0 0-10 15,0 6-3-15,0 11-1 16,0 12 1-16,-7 4 17 15,1 0-9-15,6-2-4 16,0-4 1-16,0 1-1 16,6-4-4-16,25-5 4 15,17-3 2-15,7-10-3 0,16-3 9 16,3-3-7 0,-13 0-1-16,-3 0 8 0,-16-13 7 15,-17-2 5-15,-4-1 11 16,-16-4 6-16,-5-7-10 15,0-5-13-15,-21-4-2 16,-43 2-9-16,-2 3-7 16,-11 6-4-16,-2 13 2 15,-1 7-8-15,1 5-5 16,-10 0-64-16,7 10-77 16,-1 22-171-16,4 10-191 15</inkml:trace>
  <inkml:trace contextRef="#ctx0" brushRef="#br0" timeOffset="4991">2273 2852 827 0,'0'0'182'0,"0"0"-23"16,0 0-9-16,0 0-47 0,0 0-64 16,0 0-17-16,49 25-15 15,-25 39 22-15,7 21 15 16,-4 11-33-16,0 25-4 15,-17 27 21-15,-10 16-26 16,0 14 6-16,-15 0-2 16,-34-2-3-16,13-4 7 15,12-14-10-15,16-9 0 16,8-11 3-16,0-7 3 16,0 2-6-16,8-2 13 15,-8 4-11-15,0 8 21 16,0 6-9-16,0-3-7 15,0-17 11-15,0-22-17 0,0-24 2 16,0-14 9 0,0-15-8-16,0-7 15 0,0-6-17 15,0-2 1-15,0-1 14 16,0-5-13-16,0-4-2 16,0-9 3-16,0-3 0 15,0-6 2-15,0 0-7 16,0-5 1-16,0-4 2 15,0 4 3-15,0-4-6 16,0 4 0-16,5-1 1 16,-2 7 1-16,3 0-2 15,4 8 0-15,1 3 4 0,-4-1 1 16,-4-3-4-16,10-3-1 16,-13-2 0-16,8 2 2 15,-2 1-2-15,-6 5 0 16,7 4 2-16,-7 6 2 15,0 5-4-15,0-6 0 16,0-3 1-16,0-9-3 16,0-7 2-16,3-9 0 15,8-3-3-15,5 0 4 16,-6 0-2-16,-5 0-35 16,-5-23-52-16,0-1-34 15,0-7-168-15,-5-8-629 16</inkml:trace>
  <inkml:trace contextRef="#ctx0" brushRef="#br0" timeOffset="123315">419 4723 85 0,'0'0'114'0,"0"0"46"15,0 0-32 1,0 0-21-16,0 0-17 0,0 0-19 16,0 0 5-16,0 0-8 15,0 0-8-15,0 0-11 16,0 0 2-16,0 0-7 16,0 0-16-16,0 0-3 15,8 0-11-15,2 0-12 16,17 0 1-16,31 0 2 15,40 0 4-15,28 0 15 16,26 0-2-16,-12 0-12 16,-3 0 0-16,-10 0-7 15,-11 2 2-15,-13 1-2 16,-8 2-3-16,-12 1 0 16,-4-1 5-16,-5 1-3 0,-19-3-2 15,-7 0 0-15,-1 0 4 16,-12-3-4-16,-6 0 1 15,-8 0 2-15,-18 0-1 16,2 0 3-16,-5 0-3 16,0 0 5-16,0 0-1 15,0 0 5-15,0 0 12 16,-27 0-7-16,-12-11-15 16,-4-1-2-16,1 4 0 15,11 3 1-15,6-1 2 16,4 1-2-16,6 1 0 15,2 2 2-15,7 0-2 0,6-1 2 16,0 3-1-16,0 0 0 16,0 0-2-16,0 0 2 15,0-3-2-15,0 0 1 16,0 3-1-16,0 0 0 16,13 0-2-16,17 0-5 15,12 0 4-15,1 0 4 16,4 6 0-16,-18 7-3 15,-7 4 1-15,0 8 1 16,-22 2 1-16,0 12-6 16,0 9 2-16,-49 5-157 15,-18 6-296-15</inkml:trace>
  <inkml:trace contextRef="#ctx0" brushRef="#br0" timeOffset="138576">6875 5287 472 0,'0'0'130'15,"0"0"10"-15,0 0 14 16,0 0-48-16,0 0 1 15,0 0 0-15,0-36-40 16,0 30 25-16,0 6-6 16,0-2-38-16,0 2-9 15,0 0-14-15,0 0-10 16,0 0 0-16,0 0-2 16,0 0-11-16,0 21 0 15,0 9 2-15,0 14 4 16,0-1-7-16,-3 3 7 15,-4 6-7-15,1-5 0 16,6 5-1-16,-5-5-9 0,5-6-23 16,0-5-19-16,0-10-53 15,0-8-139-15,0-7-204 16</inkml:trace>
  <inkml:trace contextRef="#ctx0" brushRef="#br0" timeOffset="139678">8382 5398 845 0,'0'0'135'0,"0"0"49"16,0 0 7-16,0 0-89 15,0 0-40-15,0 0-19 16,0-48-16-16,0 48-14 16,0 0-4-16,5 0-9 15,11 0 6-15,11 22-4 16,4 11 9-16,-7 8 10 16,-2 8-3-16,-7 6-9 15,-4 3-2-15,5-3-2 16,0-3-1-16,-11-8-2 15,5-6-2-15,-10-2-7 0,0-5-56 16,0-1-75-16,-21-1-169 16,-19-3-612-16</inkml:trace>
  <inkml:trace contextRef="#ctx0" brushRef="#br0" timeOffset="139025">7309 5491 134 0,'0'0'612'0,"0"0"-496"0,0 0 40 16,0 0-20-16,0 0-34 15,0 0-28-15,0-37-34 16,0 37-13-16,0 0-15 15,0 0-10-15,0 9 1 16,0 12 1-16,0 10-3 16,0 1 1-16,0 4 0 15,21 0 0-15,16-8-1 16,5-3 2-16,1-15-3 16,-3-6 1-16,4-4 2 15,1 0-1-15,-3-6 3 16,4-17 8-16,-9 1 10 15,-9-8 10-15,-14 3 7 0,-7-9-13 16,-7-3 4 0,0 7-14-16,-15-4 1 0,-28 6-8 15,-4 6-9-15,-1 4 3 16,3 9-3-16,1 3-2 16,8 8-2-16,5 0-5 15,4 0-35-15,6 15-44 16,17 26-27-16,4 10-69 15,0 3-128-15,21-7-329 16</inkml:trace>
  <inkml:trace contextRef="#ctx0" brushRef="#br0" timeOffset="139378">8036 5467 22 0,'0'0'600'16,"0"0"-523"-16,0 0 67 16,0 0-16-16,0 0-25 15,0 0-12-15,13-134 32 16,-13 113-31-16,0 3-13 16,0 7-17-16,0 3-9 15,0 8-16-15,0 0-8 16,0 0-12-16,0 0-6 15,0 0-11-15,0 17 0 16,0 21 2-16,0 15 6 0,0 1-3 16,0 4-2-16,0 3 0 15,0 0-2-15,0-4 4 16,0-4-5-16,0-10-3 16,0-7-21-16,0-9-64 15,0-4-88-15,0-7-171 16,0-5-308-16</inkml:trace>
  <inkml:trace contextRef="#ctx0" brushRef="#br0" timeOffset="144171">8565 6554 455 0,'0'0'271'16,"0"0"-101"-16,0 0-34 15,0 0-16-15,0 0-9 16,0 0-25-16,0 0-26 15,12-9-16-15,-12 9-17 0,0 0-8 16,0 0-4-16,0 0-6 16,0 0-6-16,0 0-3 15,0 0-8-15,0 9-3 16,0 13 3-16,0 8 8 16,0 12 7-16,0-4-4 15,0 1-1-15,0 2 2 16,15-6-3-16,21-4-1 15,17-9 1-15,-1-8-1 16,6-9 4-16,9-5 1 16,0 0 0-16,1 0 6 15,-4-19-7-15,-19-3 6 0,-11 0 3 16,-19-3 9 0,-12-5-3-16,-3 0-8 0,0-7 12 15,-8 0-14-15,-39 1 1 16,-4 6-4-16,-4 5-6 15,15 10-1-15,12 11 1 16,6 1-3-16,-2 3-5 16,-18 0-4-16,-16 0 3 15,-3 5-43-15,11 20-39 16,5 7-56-16,14 2-88 16,9-4-206-16</inkml:trace>
  <inkml:trace contextRef="#ctx0" brushRef="#br0" timeOffset="145120">7886 6554 274 0,'0'0'289'0,"0"0"-142"16,0 0 0-16,0 0 6 15,0 0-26-15,0 0-30 16,4-16-11-16,-4 16-12 15,6 0-13-15,-6 0-13 0,0 0-8 16,0 0-11-16,0 0-14 16,0 0-2-16,0 0-3 15,0 0-8-15,5 0 2 16,-5 0-4-16,3 0-3 16,-3 13 1-16,0 23-13 15,0 11 15-15,0 14 14 16,0-4-14-16,0-1 7 15,0-4-7-15,0-6 2 16,0-5-2-16,0-5 0 16,0-11 2-16,0-6-2 15,0-11 2-15,0-2-2 0,0-6-2 16,0 0-6-16,0 0-16 16,0 0-45-16,-24 0-40 15,-13 0-114-15,-14 0-224 16</inkml:trace>
  <inkml:trace contextRef="#ctx0" brushRef="#br0" timeOffset="145948">6954 6631 219 0,'0'0'325'0,"0"0"-173"16,0 0-8-16,0 0-37 15,0 0-2-15,0 0-27 16,0-33-12-16,0 33-8 16,0 0 0-16,0 0-18 15,0 0-3-15,0 0-9 16,0 0-6-16,0 0 1 15,0 0-9-15,0 0-6 0,0 0-8 16,0 0-2-16,0 2-3 16,0 21-8-16,0 5 13 15,0 7 4-15,0 1-1 16,6-3-3-16,25 2 2 16,-7-7 2-16,3-9-4 15,-4-6-2-15,-15-9-1 16,14-4-1-16,-1 0 2 15,10 0 2-15,12 0 6 16,-14-17-5-16,6-4 3 16,-17-2-2-16,-2-1 3 15,-4-4 1-15,-12 2-1 0,0-3 9 16,0 4-2-16,0 4 2 16,0 1 1-16,0 6-12 15,0 4 2-15,-15-1 1 16,-1 2-5-16,-5 4-2 15,-10-1-4-15,-6 6-7 16,-11 0 2-16,2 0-28 16,-3 3-42-16,19 16-86 15,4 0-89-15,15 1-49 16</inkml:trace>
  <inkml:trace contextRef="#ctx0" brushRef="#br0" timeOffset="146472">6463 6461 358 0,'0'0'149'0,"0"0"-5"16,0 0-10-16,0 0-20 15,0 0-16-15,0 0 18 16,-74-50-14-16,74 50-27 16,0-3-16-16,0 3-17 15,0 0-19-15,0 0-10 16,0 0 1-16,0 0 0 16,0 0-5-16,0 0 0 15,0 0 1-15,0 28-4 0,0 11 1 16,0 12 46-1,0-1-30-15,0 0-16 0,0-1 1 16,13 1-2-16,-5-4-4 16,2 4 4-16,-4-3-6 15,6 2 0-15,-9-2-35 16,9-1-79-16,3-10-181 16,1 0-290-16</inkml:trace>
  <inkml:trace contextRef="#ctx0" brushRef="#br0" timeOffset="152262">7144 7494 219 0,'0'0'168'15,"0"0"-8"-15,0 0 4 16,0 0-7-16,0 0-47 15,0 0-16-15,0 0 9 16,3-79-17-16,-3 76 6 0,0 3-33 16,6 0-13-16,-6 0-13 15,0 0-6-15,6 0 0 16,-6 0-9-16,0 0-3 16,4 0-2-16,-4 0 1 15,0 0-10-15,0 0-4 16,0 19-7-16,0 23 7 15,0 14 11-15,0 15 3 16,-16 5-13-16,1 7 13 16,6-1-6-16,2-10 0 15,7-12-4-15,0-4 0 16,0-10-3-16,0-6 2 0,0-9-3 16,0-9-4-16,0-6-7 15,0-2-45-15,-8-3-57 16,-11-2-81-16,3-4-183 15</inkml:trace>
  <inkml:trace contextRef="#ctx0" brushRef="#br0" timeOffset="152756">7690 7773 664 0,'0'0'197'0,"0"0"-71"0,0 0 22 16,0 0-47-16,0 0-14 15,0 0-33-15,0-44-16 16,0 44-16-16,0 0-10 16,0 0-12-16,0 0 0 15,0 2-5-15,0 20-12 16,0 11 17-16,0 11 6 15,0 0-2-15,0 0-3 16,0-5 0-16,0-7 0 16,0-4 1-16,28-6 1 15,2-8-3-15,7-6 5 16,6-8-5-16,9 0 4 16,16-5 3-16,4-22 0 0,-6-1 23 15,-21-3 7-15,-18-1-12 16,-24-7 7-16,-3-5-12 15,0-8-6-15,-22-1-1 16,-23 7-10-16,3 10-1 16,2 11-2-16,3 11-1 15,-6 6 0-15,1 6-7 16,2 2 0-16,-15 0-6 16,8 5-42-16,12 20-39 15,12 8-56-15,23 5-75 16,0-2-79-16,37-6-308 15</inkml:trace>
  <inkml:trace contextRef="#ctx0" brushRef="#br0" timeOffset="153208">8412 7684 700 0,'0'0'155'0,"0"0"12"16,0 0-17-16,0 0-20 15,0 0-37-15,0 0-33 16,0-41-19-16,0 41-13 16,0 0-12-16,0 0-16 0,0 0-2 15,0 16-5 1,0 24 1-16,0 6 6 0,0 9 1 16,0-8-1-16,0-6 4 15,0-3-4-15,34-13 0 16,5-3 0-16,4-8 0 15,6-6 4-15,-3-8-4 16,-1 0 8-16,8 0-5 16,-11 0 1-16,-5-19 4 15,-6-3 12-15,-10-2 12 16,-6-10-7-16,-15-4 0 16,0-6-4-16,0-2-11 15,-46 2 5-15,-12 4-10 16,0 7-4-16,7 9 1 15,7 7-2-15,11 9 0 0,15 8-1 16,8 0-11-16,2 0-8 16,-5 6-51-16,-3 29-69 15,16 15-4-15,0 5-107 16,16-11-76-16</inkml:trace>
  <inkml:trace contextRef="#ctx0" brushRef="#br0" timeOffset="245211">9350 7459 599 0,'0'0'181'0,"0"0"-26"15,0 0 24-15,0 0-40 0,0 0-23 16,0 0-53 0,6-11 0-16,-4 8-21 0,6 3-11 15,-3 0 3-15,-5 0-26 16,10 0-1-16,-10 0 16 16,0 0-22-16,0 16 2 15,0 26 7-15,0 15 9 16,-7 4 6-16,-9 8-25 15,2 2 1-15,7 3 10 16,7-2-7-16,0-9-4 16,0-10 0-16,0-12-13 15,0-11-48-15,7-10-90 16,44-10-154-16,23-10-440 16</inkml:trace>
  <inkml:trace contextRef="#ctx0" brushRef="#br1" timeOffset="337246">9234 303 540 0,'0'0'356'0,"0"0"-185"16,0 0-10-16,0 0-39 0,0 0-32 16,0 0-11-16,0 0-35 15,-156-16 0-15,156 13-36 16,0 3-5-16,0 0 4 16,10 0-7-16,4-3-9 15,35-3 4-15,10-2 5 16,17-5 12-16,19-9-12 15,-13 0 0-15,-2 2 7 16,-14 1-3-16,-23 9-4 16,-20 1 3-16,-15 6 1 0,-8 3-2 15,0 0-2 1,0 0 0-16,0 0-4 16,-24 0-5-16,-26 0 9 0,-1 0 2 15,5 0 3-15,9 0 6 16,10 0-11-16,5-5 0 15,7 2 1-15,15 0 7 16,-3 3-9-16,3-2 1 16,0-2 0-16,0 4-1 15,0 0 1-15,0 0 0 16,0 0-7-16,0 0-1 16,0-2 4-16,16 2-4 15,23 0 0-15,17 0 8 16,5 0 0-16,-3 0 4 15,-7 19-12-15,1 6 14 0,-9 0-8 16,-12-4 2 0,-10-1 0-16,-12-6-6 0,-9 3 3 15,0-1 2-15,-9 3-7 16,-38 0-17-16,-11 1-4 16,7-1-57-16,9 0-92 15,13-7-144-15,29-2-366 16</inkml:trace>
  <inkml:trace contextRef="#ctx0" brushRef="#br1" timeOffset="337635">10312 89 544 0,'0'0'329'15,"0"0"-137"-15,0 0-42 16,0 0-13-16,0 0-80 15,0 0-21-15,-74-37-29 16,72 37-3-16,-4 2-8 16,-3 21-4-16,2 13 8 15,2 5 11-15,5 0-9 16,0-2-2-16,5-7 0 16,48-4 4-16,11-9 0 15,9-5-4-15,-3-12 0 16,-5-2 8-16,-7 0-1 15,-13-8-2-15,-11-14 5 16,-15-3 3-16,-5 1 43 0,-14-9-24 16,0-5-5-16,0 2 6 15,-24 0-29-15,-21 6 7 16,-13 5-11-16,-13 11-18 16,-2 9 17-16,5 5-10 15,2 0-28-15,13 25-34 16,23 18-74-16,8 18-210 15</inkml:trace>
  <inkml:trace contextRef="#ctx0" brushRef="#br1" timeOffset="338392">8543 1329 628 0,'0'0'164'16,"0"0"-83"-16,0 0 31 15,0 0-55-15,0 0-42 16,0 0-11-16,74-8 4 15,-7 8 65-15,18 0 18 16,10 0-63-16,3 0 17 16,6 0 0-16,6-6-12 15,-15-4-7-15,-22 1-13 16,-22 1 23-16,-22 2-21 0,-27 6-9 16,-2-4 18-16,0 0-4 15,0-7 23-15,0-3-35 16,-31 1 5-16,-8-1-21 15,-4 2 8-15,1 5 0 16,-1 1 3-16,12 0 0 16,1 4-5-16,9-2 2 15,11 4 0-15,10 0-6 16,0-1 6-16,0 1 0 16,0 0 3-16,0-4 0 15,0 4-6-15,0 0 0 16,0 0-6-16,37 0 5 0,15 0-2 15,15 4 6 1,15 11 5-16,-3 10 3 0,-5 0-13 16,-10 4 5-1,-9 6 0-15,-12-5-1 0,-12 0 1 16,-25-3 0-16,-6 1-2 16,0 3 6-16,-59-2-9 15,-7-2 5-15,-2 1-102 16,4-8-50-16,27-1-159 15,13-3-336-15</inkml:trace>
  <inkml:trace contextRef="#ctx0" brushRef="#br1" timeOffset="338768">9931 1494 363 0,'0'0'338'16,"0"0"-194"-16,0 0-20 15,0 0-28-15,0 0-22 16,0 0-40-16,-21-11-7 15,21 11-6-15,0 0-12 0,0 0 5 16,0 0-12-16,0 0 5 16,5 0 21-16,20 0-10 15,6-3 8-15,11 3 19 16,9-2-31-16,7-3 1 16,-5-1-15-16,-4 0 2 15,-24 4-7-15,-4 2-31 16,-13 0-122-16,5 0-90 15,-7 0-58-15</inkml:trace>
  <inkml:trace contextRef="#ctx0" brushRef="#br1" timeOffset="339023">10511 1258 84 0,'0'0'754'15,"0"0"-538"-15,0 0-34 16,0 0-42-16,0 0-26 16,0 0-54-16,-21-69-22 15,21 69-11-15,0 0-22 16,0 0-5-16,0 0 0 16,0 19-4-16,9 20-2 15,3 13 6-15,-9 6 0 16,4-1-19-16,-7 9-105 15,0-4-116-15,0-6-288 16</inkml:trace>
  <inkml:trace contextRef="#ctx0" brushRef="#br1" timeOffset="339767">8638 2660 789 0,'0'0'130'0,"0"0"-14"15,0 0-3-15,0 0-55 0,0 0-58 16,0 0 0-16,46-11 0 16,46 9 19-16,6-2 9 15,2-2-11-15,-2 4-4 16,-3-3 15-16,-16-1-25 16,-12 1-2-16,-22-2 1 15,-16 7 1-15,-21-1 6 16,-8 1-9-16,0-3 0 15,0-5 24-15,0-6-24 16,-14 0 0-16,-17 0 2 16,0 0 2-16,-2 3 9 15,2 0-13-15,4 1 0 0,-4 4 7 16,15 1-3 0,11 5-6-16,-4 0 2 0,9 0 0 15,0 0 9-15,0-4-9 16,0 4-4-16,6 0-1 15,46 0 0-15,15 0 5 16,7 4 0-16,-1 7 6 16,-12-1 4-16,-13 5-10 15,-5 1 0-15,-12 6 7 16,-15 0-6-16,-16 3-1 16,0 0 0-16,-10 5 3 15,-54-1-12-15,-4 2 9 16,4-1-98-16,22-5-31 0,33-5-244 15</inkml:trace>
  <inkml:trace contextRef="#ctx0" brushRef="#br1" timeOffset="340001">9998 2622 486 0,'0'0'449'16,"0"0"-345"-16,0 0 53 16,0 0-17-16,0 0-79 0,0 0-40 15,5-34-21 1,63 29 0-16,20-6 9 0,23 3-2 16,-8 5-14-16,-8 0-139 15,-21 3-162-15,-29 0-271 16</inkml:trace>
  <inkml:trace contextRef="#ctx0" brushRef="#br1" timeOffset="340335">10695 2437 657 0,'0'0'218'0,"0"0"-53"0,0 0-52 16,0 0-56-1,0 0-27-15,0 0-12 0,149-71 22 16,-107 68-23-16,2 3-2 16,-4 0 6-16,-7 0-18 15,-8 5 7-15,-11 18-10 16,-14 1 0-16,0 7 6 16,0-2 5-16,-14 8 6 15,-17-5 3-15,10-4-16 16,11-5 7-16,10-10-11 15,0-2 3-15,0 0 1 16,0-4-4-16,25 5 2 16,24-10 5-16,24-2-7 15,9 0-2-15,1 0-74 0,-12-2-140 16,-42 2-279-16</inkml:trace>
  <inkml:trace contextRef="#ctx0" brushRef="#br1" timeOffset="340950">9537 3575 665 0,'0'0'253'16,"0"0"-174"-16,0 0 39 15,0 0-25-15,0 0-73 16,0 0-16-16,106-43 37 15,-29 29-16-15,11-3 5 16,7-2 2-16,-6 0-16 16,-25 2 5-16,-22 9-18 0,-23 3 1 15,-14 2 9 1,-5 3-9-16,0-3 7 0,0-5 18 16,-8-5-24-16,-35-4-5 15,1 0-2-15,5 4 2 16,-3 1 5-16,12 4-2 15,14 0-3-15,4 5 2 16,4 3 3-16,6 0-4 16,0 0-1-16,0 0 0 15,0 0-6-15,9 0 5 16,49 6 1-16,10 11 4 16,11 2-2-16,1 0 6 15,-27 3-8-15,-3 0 0 16,-19 2 7-16,-4 1-7 15,-24 0 0-15,-3 8 0 0,0 0 4 16,-3 3 0 0,-49 3-4-16,-12-4-17 0,12-1-30 15,9-7-160-15,22-12-172 16</inkml:trace>
  <inkml:trace contextRef="#ctx0" brushRef="#br1" timeOffset="341156">10579 3565 649 0,'0'0'300'0,"0"0"-149"16,0 0-13-16,0 0-62 15,0 0-52-15,0 0-24 16,191-69 0-16,-126 63 0 15,-14 4-192-15,2-6-261 16</inkml:trace>
  <inkml:trace contextRef="#ctx0" brushRef="#br1" timeOffset="341601">11180 3237 545 0,'0'0'282'0,"0"0"-191"16,0 0 5-16,0 0-15 15,0 0-36-15,0 0-1 16,119-21 20-16,-98 37-38 16,2 3-13-16,-9 6 10 15,2-3-15-15,-4 3 9 16,-12-1-3-16,0 4-11 15,0 5 3-15,-7 0-6 16,-28 3 0-16,4-6 3 16,4-5-1-16,20-14-2 0,7-6 0 15,0-2 3 1,21-3-3-16,29 0 1 0,16 0 0 16,-5 0 12-16,-8 0-11 15,2 0-2-15,-15 0 7 16,-6 9-7-16,-10 2 18 15,-3 2-18-15,-13 6 0 16,-8 3 26-16,0 6-24 16,-29 5 11-16,-51 0 2 15,-12 11-11-15,-24 3 1 16,-9-1-5-16,-1 4-71 16,23-11-100-16,29-9-195 15</inkml:trace>
  <inkml:trace contextRef="#ctx0" brushRef="#br1" timeOffset="342318">9741 4739 740 0,'0'0'245'15,"0"0"-220"-15,0 0 46 16,0 0 28-16,0 0-75 16,0 0-11-16,16-8-11 15,42 8 36-15,6 2 3 16,2 1-39-16,2-3-1 0,-4 0 17 15,4 0-15 1,-11 0-2-16,-18-8 4 0,-10 3-3 16,-23-4 10-16,-6 3-11 15,0-4 15-15,0-1 23 16,0-3-36-16,-27 0 8 16,-5 4 9-16,3 1-11 15,-5 3 20-15,10 5-28 16,2-3 5-16,1 1 0 15,14 3 1-15,4 0-8 16,3 0 1-16,0 0 0 16,0-2-2-16,0 2 2 15,3 0-6-15,34 0 2 16,12 13 8-16,9 3-2 0,-6-1-1 16,0 1 1-16,-10 1 6 15,-10-1-8-15,-8 3 0 16,-13 4 2-16,-11 1 1 15,0 4-3-15,-11 4 0 16,-42 2-26-16,2-4-101 16,14-5-152-16,12-12-319 15</inkml:trace>
  <inkml:trace contextRef="#ctx0" brushRef="#br1" timeOffset="342512">10551 4770 863 0,'0'0'123'15,"0"0"-22"-15,0 0 4 16,0 0-49-16,0 0-33 16,0 0 9-16,158-31-25 15,-121 31-6-15,3 0-2 16,9-3-141-16,-12 0-221 15</inkml:trace>
  <inkml:trace contextRef="#ctx0" brushRef="#br1" timeOffset="342915">11122 4535 829 0,'0'0'180'0,"0"0"-52"15,0 0-13-15,0 0-29 16,0 0-57-16,0 0-11 16,-14-2-4-16,14 27-11 15,0 11 25-15,0-4-12 16,0 1-15-16,0-3 15 16,29-5-16-16,29-11 0 15,16-14 1-15,8 0 2 16,8-14-6-16,-11-13-3 0,-21 2 0 15,-28 3 3-15,-17-3 5 16,-13-2-2-16,0 5 11 16,0 0-9-16,0 11 23 15,-7 5 15-15,1 3-12 16,0 3 1-16,6 0-29 16,0 3 0-16,-3 28 3 15,-9 9 6-15,-4 11 0 16,8 1-9-16,8 0-5 15,0-2-4-15,0-1-115 16,0-3-98-16,8-1-234 16</inkml:trace>
  <inkml:trace contextRef="#ctx0" brushRef="#br1" timeOffset="343838">9329 5641 855 0,'0'0'217'16,"0"0"-107"-16,0 0 0 16,0 0-37-16,0 0-69 15,0 0-2-15,73-33-2 16,15 25 5-16,28-3 13 0,-12-3-8 15,-20 3-7-15,-26 3 14 16,-29 8-17-16,-23 0 0 16,-6 0 10-16,0 0-6 15,0 0-3-15,0 0 6 16,-8 0-5-16,-26-6 1 16,-12-7-3-16,4 2 5 15,2 3 3-15,6-3-6 16,18 2 0-16,1-2 4 15,9 6-3-15,6-1 12 16,0 6-13-16,0-3-2 16,0 1 2-16,0-2-2 0,0 2-2 15,21 0 1 1,11-1 2-16,10 0 2 0,1 0-3 16,-12 3 0-16,11 0-2 15,1 0 5-15,-3 19-3 16,2 11 3-16,-11 6 1 15,-15 3 2-15,-10 2-6 16,-6 1 0-16,-6-1-3 16,-41 0 3-16,-11 3-2 15,7-5-53-15,14-4-108 16,16-10-163-16,21 0-489 16</inkml:trace>
  <inkml:trace contextRef="#ctx0" brushRef="#br1" timeOffset="344047">10233 5767 859 0,'0'0'175'16,"0"0"-59"-16,0 0 11 15,0 0-54-15,0 0-61 16,0 0-3-16,162-19 0 15,-104 19-9-15,0 0-43 16,-11 0-196-16,-5 0-412 16</inkml:trace>
  <inkml:trace contextRef="#ctx0" brushRef="#br1" timeOffset="344460">11003 5491 1007 0,'0'0'138'16,"0"0"20"-16,0 0-43 15,0 0-43-15,0 0-47 16,0 0-4-16,0-15 14 16,0 15-32-16,0 0 2 15,0 0-5-15,0 0 11 16,0 6-16-16,0 15 5 0,0 10 0 15,0 5 7 1,0-6-2-16,31 0-5 0,14-3 0 16,13-4 5-16,0-1-4 15,-5-3-1-15,-2-3 0 16,-14 2 8-16,-9-6-8 16,-7-1 0-16,-12-2 0 15,-2-1 2-15,-7 3-4 16,0 0 2-16,0 3 0 15,0 3-4-15,-7 2 10 16,-36 2-6-16,4-1 0 16,-19-4-10-16,5-2-11 15,5-8-78-15,3-6-85 16,16 0-112-16,14 0-148 0</inkml:trace>
  <inkml:trace contextRef="#ctx0" brushRef="#br1" timeOffset="344623">11058 5589 544 0,'0'0'276'0,"0"0"-150"16,0 0 32-16,0 0-47 15,0 0-49-15,0 0-9 16,116-77-52-16,-63 72 1 16,-5 5-2-16,-3 0-43 15,-14 16-149-15,-25 25-276 16</inkml:trace>
  <inkml:trace contextRef="#ctx0" brushRef="#br1" timeOffset="345296">9521 6769 800 0,'0'0'118'0,"0"0"-34"16,0 0 15-16,0 0-60 16,0 0-5-16,0 0 17 15,226-28 8-15,-131 14-4 16,-3 3-38-16,-1-2 4 0,-23 5-15 15,-23-1-2-15,-24 6 8 16,-11 1-12-16,-10-1 4 16,0-4 10-16,0-3-10 15,-34-3-4-15,-8-1-4 16,-11 3 4-16,2-3 1 16,7 3-1-16,9 3 0 15,19 3 1-15,9 1 4 16,7 4-4-16,0 0-1 15,0-2 1-15,0 2-10 16,28 0 6-16,33 0 3 16,34 0 1-16,3 0 2 15,-7 0 1-15,-7 14-4 16,-21 2 2-16,-17 6 13 16,-9-2-13-16,-13 1 9 15,-12 2-2-15,-12-3-9 0,0 0 0 16,-21 2-1-16,-31 2 1 15,-15 3-3-15,3 0-123 16,12-6-221-16</inkml:trace>
  <inkml:trace contextRef="#ctx0" brushRef="#br1" timeOffset="345507">10609 6686 892 0,'0'0'101'0,"0"0"-23"15,0 0 3-15,0 0 9 16,0 0-35-16,0 0-29 16,330-25-9-16,-272 20-17 15,-15 5 0-15,-25 0-142 16,-12 0-303-16</inkml:trace>
  <inkml:trace contextRef="#ctx0" brushRef="#br1" timeOffset="345877">11275 6414 53 0,'0'0'953'0,"0"0"-811"0,0 0 9 16,0 0-40-16,0 0-43 16,0 0-54-16,-27-11-7 15,11 44 12-15,-5 11 15 16,-3 6-22-16,3 1 1 16,8 4-12-16,13 4 9 15,0-8-10-15,13-7 0 16,32-9 2-16,19-17-2 0,-9-11 0 15,9-7 0 1,0 0 4-16,-12-5 0 0,-15-11-4 16,-13-3 0-16,-17-3 12 15,-7 3-12-15,0-4 7 16,-23 4-5-16,-49 8 3 16,-23 6-10-16,-3 5-18 15,-2 0-106-15,23 22-153 16,22 2-455-16</inkml:trace>
  <inkml:trace contextRef="#ctx0" brushRef="#br1" timeOffset="346440">10135 7934 506 0,'0'0'325'0,"0"0"-282"0,0 0 30 16,0 0 24-16,0 0-44 16,0 0-33-16,19-2-10 15,60 0 15-15,10-2 9 16,-1-4-21-16,-14 0 13 15,-16 1-26-15,-28 3 2 16,-9 4-5-16,-14 0-150 16,-7 0-158-16,0 0-380 15</inkml:trace>
  <inkml:trace contextRef="#ctx0" brushRef="#br1" timeOffset="346761">10410 7756 340 0,'0'0'457'0,"0"0"-315"15,0 0-7-15,0 0-43 16,0 0-48-16,0 0 2 16,-30-36-35-16,30 30 4 15,22 6-5-15,7 0-4 16,8 0 27-16,6 0-22 15,4 0-10-15,4 12 20 16,7 12-12-16,-6 10 7 16,-1-2-9-16,-14 1 0 0,-9 1 6 15,-13-4-10 1,-15-3-2-16,0 1 8 0,0 5-8 16,-30 2-1-16,-20-2 0 15,5-4-62-15,18-12-80 16,24-5-128-16,3-9-220 15</inkml:trace>
  <inkml:trace contextRef="#ctx0" brushRef="#br1" timeOffset="347009">11159 7824 681 0,'0'0'313'0,"0"0"-240"16,0 0 34 0,0 0-13-16,0 0-41 0,0 0-39 15,89-35-6-15,-38 30 46 16,7-6-35-16,-6 6-9 16,12-2-10-16,-3 5-2 15,-8 2-53-15,-11 0-223 16,-26 0-238-16</inkml:trace>
  <inkml:trace contextRef="#ctx0" brushRef="#br1" timeOffset="347330">11733 7608 597 0,'0'0'314'0,"0"0"-160"0,0 0-16 16,0 0-23-16,0 0-67 15,0 0-24-15,7-42-14 16,14 40-8-16,3 2 19 16,10 0-10-16,-10 0 0 15,-3 0 7-15,8 5-16 16,-11 22 9-16,4 12 5 16,-1 13-5-16,-10 6 21 15,-8 2-24-15,-3 6 0 16,0-5 1-16,0-6-6 0,0-6 1 15,0-10-4 1,0-11 1-16,0-9-5 0,0-8 4 16,0-5-46-16,0-5-46 15,0-1-77-15,0 0-86 16,-3 0-173-16</inkml:trace>
  <inkml:trace contextRef="#ctx0" brushRef="#br1" timeOffset="347491">11730 8031 416 0,'0'0'303'16,"0"0"-183"-16,0 0 9 0,0 0-58 15,0 0-51-15,0 0-14 16,224-77-3-16,-166 69-6 16,-21 8-34-16,-29 0-267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40.2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51 47 921 0,'0'0'271'0,"0"0"-189"0,0 0 2 15,0 0 19-15,0 0-48 16,0 0-37-16,-51-47-18 15,51 80 0-15,36 8 10 0,5 6-4 16,7 0-1 0,-8 5-1-16,9 7-3 0,-13 1-1 15,-5-3-34-15,-1-2-89 16,-8-8-158-16,-1-8-343 16</inkml:trace>
  <inkml:trace contextRef="#ctx0" brushRef="#br0" timeOffset="257">452 108 583 0,'0'0'271'0,"0"0"-154"16,0 0-8-16,0 0 5 0,0 0-24 15,0 0-31-15,-55-64-45 16,64 64-8-16,49 25 1 15,15 5 8-15,-6 3-7 16,12 0-4-16,5 3 1 16,-5 0-2-16,-6-4-3 15,-11-4-4-15,-11-6-44 16,-1-2-108-16,-26-10-82 16,-12-4-126-16</inkml:trace>
  <inkml:trace contextRef="#ctx0" brushRef="#br0" timeOffset="467">1039 94 433 0,'0'0'259'15,"0"0"-132"-15,0 0 11 0,0 0-2 16,0 0-31-16,0 0-41 16,-163-66-33-16,112 98-21 15,-28 12 5-15,11 11-7 16,4 4-5-16,24 4-3 15,25-5-50-15,15-9-157 16,10-11-133-16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15.75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692 829 319 0,'0'0'374'0,"0"0"-208"16,0 0-4-16,0 0-13 16,-315-15-51-16,269-1 0 15,-5-9-44-15,1-5 3 16,5-9-29-16,-5-8-27 15,10-18 18-15,6-21-19 16,17-19 0-16,4-5-9 16,8 6 16-16,5 22-7 0,0 21 0 15,0 29-2 1,0 20-8-16,0 12-2 0,18 0-12 16,18 19 23-16,3 43-17 15,-16 30 6-15,-23 38-6 16,0 22 18-16,-25 1-10 15,-24-18 4-15,12-39-29 16,13-38 14-16,17-34 10 16,7-15 8-16,0-9 3 15,0 0 0-15,0 0-8 16,26-3-5-16,59-35-4 16,47-15 17-16,38-12 0 15,30-2-64-15,-17 9-142 16,-30 14-82-16,-56 14-68 15</inkml:trace>
  <inkml:trace contextRef="#ctx0" brushRef="#br0" timeOffset="1240">1303 234 518 0,'0'0'271'0,"0"0"-125"16,0-152-3-16,0 126-53 15,0 11 25-15,0 15-22 16,0 0-62-16,0 6-31 16,0 41-4-16,0 26 4 15,0 27 69-15,-21 10-43 0,-1-3-5 16,7-10 4-16,5-10-24 16,10-7 7-16,0-17-8 15,0-16 1 1,0-22-10-16,16-14 7 0,-11-11-18 15,-5 0 20-15,0-9 0 16,0-31-5-16,0-15 0 16,0-12-10-16,-42 7 8 15,-4 10 7-15,-17 12-17 16,-3 13 16-16,15 11-9 16,4 6 4-16,18 6-27 15,7 2-10-15,10 0 43 16,12 21-18-16,0 10 18 0,0 0 0 15,58-4-16 1,21-11 10-16,19-5 1 0,13-11 5 16,5 0 5-16,-7-19-5 15,-14-20 0-15,-19-2 16 16,-33-3-15-16,-22-4 17 16,-21 2-13-16,0-3-3 15,0 2 23-15,-45 14-10 16,-5 11 0-16,21 11 20 15,7 11-23-15,12 0 7 16,-1 14-19-16,7 38-4 16,-8 17 3-16,2 11 1 0,10-6 0 15,0-8 4 1,0-14-1-16,0-5-6 0,26-14 3 16,9-11-6-16,-3-9 0 15,2-9-2-15,-13-4 1 16,-3 0 4-16,9 0 6 15,-11 0-4-15,5-19 1 16,-5-4 0-16,-1-2 9 16,-1 9-9-16,-1 5 0 15,-4 3-3-15,6 8 4 16,4 0-5-16,-1 0-1 16,11 0-4-16,0 0 4 15,2 11-2-15,6 10 6 16,6 2-4-16,-6-4 10 15,5-6-7-15,-12-7 2 0,1-3 0 16,-4-3-4 0,-1 0 4-16,6-17 0 0,-11-13 8 15,-5-3-5-15,-13 0 7 16,-3 0-10-16,0 0 0 16,-19 0 7-16,-29 6-6 15,6 8-1-15,5 8 2 16,13 7 2-16,8 4-8 15,9 6-8-15,7 35-3 16,0 14 14-16,0 6 1 16,0-4 0-16,44-7-1 15,1-9 5-15,8-13-5 0,-5-9 1 16,-3-13-3-16,-1-6-2 16,-8 0 10-16,1-22-4 15,-16-11 12-15,-3-9-12 16,-18 4 11-16,7-1-12 15,-7 14 0-15,0 6 5 16,6 8-5-16,0 11 0 16,-6-2-3-16,15 2-2 15,1 0-5-15,8 11 3 16,10 10 7-16,-13 2-7 16,3-2 8-16,5 4-1 15,-12-5 0-15,5-10 3 16,0-1-6-16,-11-9-3 15,7 0 5-15,11 0-6 16,6-17 7-16,2-10 0 0,0 3 2 16,-13 4 0-16,-5 12 5 15,-10 8-7-15,0 0-6 16,-2 0-1-16,7 8-6 16,-1 22-15-16,-10 6-99 15,4 2-192-15,-1-4-339 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18.6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368 313 651 0,'0'0'297'0,"0"0"-172"16,0 0 15-16,0 0-54 15,0 0-71-15,0 0 11 16,-22 146-5-16,4-77-5 16,-19-3 3-16,10 0-16 15,-4-9 16-15,10-7-19 16,-1-20 0-16,7-13 11 15,9-11-10-15,6-6 1 0,0 0 11 16,0-14-5-16,0-22 4 16,0-25-12-16,37-18 0 15,11-20 5-15,-1-11-5 16,-2 6 0-16,-8 13 2 16,-10 30-1-16,-17 25 4 15,1 17-5-15,-11 19-2 16,0 0-7-16,16 11 2 15,-6 41-11-15,7 25 16 16,-1 20 4-16,-14 2 8 16,5-6-10-16,-1-8 0 15,3-11-1-15,3-12 1 0,4-22-9 16,-7-18-29 0,-2-13-50-16,-2-9 16 0,-5 0 20 15,0-15 17-15,0-20 35 16,0-6-1-16,-18-3 1 15,-37 2 0-15,-15 7-9 16,-6 8 8-16,-11 7-28 16,15 9-9-16,-5 11 9 15,19 0 6-15,21 0 11 16,16 0 7-16,21 0 4 16,0 0 1-16,67 0-1 15,43 0 1-15,36-9 34 16,29-15-3-16,2-9 7 15,-21 0-4-15,-34 2-11 16,-39 12 19-16,-37 6-22 0,-12 7-11 16,-20 6 17-16,-10 0-20 15,-4 0-5-15,0 0-1 16,0 0-5-16,0 10 2 16,6 8 3-16,-1-5 0 15,-5-1 4-15,0-4-4 16,0-3 0-16,0 1-1 15,0-4 3-15,0 1 14 16,0-1-16-16,0 4 3 16,-15 0 16-16,-7-1-16 15,-4-2 1-15,1 6-2 16,4-1 3-16,0 8-10 0,5 6 3 16,1 11 2-16,2 3-11 15,13-5 13-15,0-4-3 16,0-14 1-16,44-7-4 15,-2-6 0-15,9 0 4 16,-7-14 0-16,-4-18 22 16,-7-10-21-16,-8-11 11 15,-11-7 9-15,-14-11 1 16,0-12 21-16,0-2-25 16,0 3 5-16,-21 4-2 15,3 26-20-15,-4 23 11 16,7 17 2-16,4 12-9 15,1 0-5-15,-2 36-6 16,-9 35-2-16,-5 17 1 16,5 17 11-16,13-3-4 0,8-12 0 15,0-10 4-15,3-20-4 16,31-21 0-16,-5-19 0 16,3-15-9-16,-3-5 9 15,15-3 0-15,-1-22 7 16,-4-11-5-16,4 0 7 15,-1-2-9-15,1-3 0 16,4 2 4-16,-5 9-4 16,-18 10 0-16,-2 13-2 15,-12 7-1-15,8 0 1 0,-1 2-14 16,11 26 16 0,-6 2-8-16,-1 1 8 0,-6-4 0 15,-6-8-1-15,4-10 3 16,-13-4-1-16,3-5-1 15,-3 0 0-15,0 0 16 16,0 0-14-16,0-14 4 16,-16-5-4-16,-21-3 3 15,2 2-7-15,9 7 2 16,-1 5 0-16,12 8-3 16,-1 0 3-16,2 0-5 15,-7 36-12-15,-2 10 11 16,2 15-1-16,7-6 7 15,14-6 0-15,0-11-2 16,11-10 2-16,20-15-5 0,-7-9-3 16,-3-4 8-16,6 0-3 15,10-22 3-15,0-20 0 16,0-13 17-16,-6-11-15 16,-4-8-2-16,-11-11 10 15,-8-6-3-15,-1-3 14 16,-7 1-17-16,0 19-3 15,-15 24 23-15,-14 23-21 16,8 23 2-16,7 4-5 16,4 27-13-16,-3 29-2 0,10 22 13 15,3 9 4 1,0-3-3-16,3-11 4 0,34-6-3 16,6-10 0-16,-7-8-46 15,-4-5-67-15,-6-8-189 16,6-14-252-16</inkml:trace>
  <inkml:trace contextRef="#ctx0" brushRef="#br0" timeOffset="559">2147 352 701 0,'0'0'206'0,"0"0"-123"0,0 0 30 15,0 0 29-15,0 0-102 16,0 0-20-16,21-86 14 16,0 73-12-16,0 5 8 15,-5 0-14-15,-2 2-10 16,-14 6 36-16,7-3-42 15,-4 3 17-15,3-2 6 16,9-2-21-16,-9 4 18 16,1 0-20-16,-4 0 0 15,-3 0 4-15,0 0-4 0,0 15 0 16,0 20 8-16,0 15-7 16,0 5 27-16,0-1-23 15,0 7-2 1,0-6 15-16,0-3-13 0,0 0-5 15,0-7 0-15,6-4 3 16,-1-8 4-16,-5-6-7 16,0-10 0-16,0-6 2 15,0-5 0-15,0-4-2 16,-21 4 3-16,-16-1 0 16,-14 1 9-16,9-1-12 15,10-2 0-15,17-3 7 16,15 0-4-16,0 0-3 15,0 0 0-15,47 0-3 16,19-19 0-16,35-9 3 0,9-2-7 16,7-3-21-16,2-6-154 15,-24 4-458-15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1.2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61 17 555 0,'0'0'230'0,"0"0"-80"16,0 0 1-16,0 0-7 0,0 0-30 15,0 0-36-15,0-19-18 16,0 19-24-16,0 0-13 15,0 0-13-15,0 14-9 16,0 21 0-16,0 9 41 16,0 0-32-16,0 0-6 15,-2 0-1-15,-11 1-1 16,4-2-2-16,-3-2-3 16,3 6-41-16,2-5-48 15,4-1-112-15,-3-3-223 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1.7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0 195 755 0,'0'0'187'0,"0"0"-96"16,0 0 7-16,0 0-42 16,0 0-21-16,0 0-9 15,214-33 6-15,-132 30-2 16,-3-3-22-16,1 0 14 0,-14 4-5 16,-22 0-6-1,-14-3 2-15,-14 1-7 0,-16 2 3 16,0-8-1-16,0 1 38 15,0-6-13-15,-16-6-16 16,-27 4-7-16,-2 0-8 16,1 4-2-16,2 2 0 15,12 4 6-15,9 0-6 16,13 2 8-16,8 5-8 16,0 0 0-16,0 0-3 15,19 0-5-15,36 0-7 16,16 0 15-16,23 12 3 0,-5 3 3 15,-13 5-6-15,-2 4 1 16,-16 3-1 0,-22 4-5-16,-26 2 4 0,-10 6-4 15,-19 2-16-15,-81 5-26 16,-35 9-103-16,-24 3-153 16,9 3-591-16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4.3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55 852 0,'0'0'187'16,"0"0"-11"-16,0 0-28 16,0 0-50-16,0 0-33 15,0 0-28-15,21-55-1 0,-21 55-11 16,0 0-9-16,0 0-7 16,0 0-4-16,0 16-5 15,0 19 0 1,6 12 4-16,2 5 1 0,21-5 0 15,1 3-5-15,13-8-2 16,3-12-1-16,2-11-12 16,4-11-1-16,1-8 3 15,-2 0 1-15,-4-8 4 16,-10-20 8-16,-11 1 3 16,-17-7 2-16,-9-4-2 15,0 5 6-15,0 3 1 16,0 13 0-16,0 9 7 15,0 4 2-15,0 4-4 0,0 0-12 16,0 0-3 0,0 10-9-16,-3 26 5 0,3 10 4 15,0 9 8-15,0 0-7 16,0 3 1-16,0-3-1 16,0-3-1-16,0-5-20 15,0-9-62-15,10-10-87 16,20-14-208-16,25-14-418 15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4.8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0 214 991 0,'0'0'142'0,"0"0"-84"16,0 0 67-16,0 0-57 16,0 0-50-16,0 0-4 15,167-3 8-15,-93 3 6 16,0 0-16-16,2 0-2 16,-9 0 4-16,-3-8 1 15,4-5 4-15,-20-2-6 16,-8 5-6-16,-19-5-4 0,-8 5 8 15,-13-9-2 1,0-3 0-16,-19-1 1 0,-36-1-6 16,-3 8-4-16,0 4 2 15,21 8 7-15,10-3-3 16,11 7-5-16,14-2 5 16,2-1-1-16,0 0-4 15,0 0-1-15,0 1-1 16,0 2-3-16,45 0-2 15,20 0 6-15,12 11 6 16,8 2-6-16,3 9 2 16,-15 3-1-16,-12 3-1 15,-18 2 0-15,-28 3 0 16,-15 8-1-16,0 1-8 16,-63 1-33-16,-20 1-90 0,-6-5-185 15,1 0-623 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08.4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170 99 882 0,'0'0'168'0,"0"0"-11"16,0 0-28-1,0 0-64-15,0 0-21 0,0 0-35 16,-153-11-5-16,145 52 0 16,1 11 0-16,7-6 2 15,0-4 0-15,7-6-5 16,44-8 6-16,23-9-1 16,20-8-2-16,13-11 10 15,9 0 7-15,0 0 4 16,-21-25-3-16,-21-3-6 15,-29-2 12-15,-18-6-3 16,-23-2 12-16,-4-6-11 16,0 0-14-16,-62 3 6 15,-23 8-18-15,-10 11 0 16,-8 10-4-16,5 12-4 0,9 0-23 16,9 32-65-1,1 10-83-15,6 6-279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49.8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21 178 628 0,'0'0'196'0,"0"0"-33"16,0 0 5-16,0 0-58 16,0 0-17-16,0 0-27 15,0-11-8-15,0 11-11 16,0 0-13-16,0 0-8 15,0 0-10-15,0 0-6 16,0 0-4-16,0 0 1 16,0 0-6-16,0 0-2 15,0 0 1-15,0 0-1 0,0 3 0 16,0 5-5 0,0 11-4-16,0 14 3 0,-11 5 7 15,1 7 3-15,10-4-3 16,0 0-1-16,0-2-1 15,40-9-3-15,31-8-6 16,11-9 8-16,7-9 3 16,6-4 0-16,-7 0 0 15,-14-6 0-15,-11-17 7 16,-17-1-7-16,-15-6 1 16,-4-8 4-16,-27-7 6 15,0-1-2-15,0-6 11 16,-48 5-6-16,-8 9 0 15,-2 13-6-15,-5 8-8 0,2 9 0 16,2 8-2 0,1 0-1-16,0 0-7 0,11 2-12 15,12 29-34-15,19 10-56 16,16 11-56-16,0 1-169 16,77-9-395-16</inkml:trace>
  <inkml:trace contextRef="#ctx0" brushRef="#br0" timeOffset="922">1030 247 333 0,'0'0'278'0,"0"0"-153"15,0 0 5-15,0 0-38 16,0 0-40-16,0 0-15 16,6 0-8-16,25 0-7 15,6 0 3-15,21 0 6 16,-4 0-11-16,4 5 11 16,8-2-15-16,0 0 2 15,-2-3-1-15,-3 0-9 16,-9 0 6-16,-18 0-2 15,-15 0 8-15,-8 0 6 0,-11 0 13 16,0-3-4-16,0-5 1 16,0-3-12-16,-37-3-22 15,-14 1-1-15,-7-1 0 16,6 5 0-16,3 1-1 16,18 6 1-16,16-1 1 15,9 3-1-15,6 0 1 16,0 0-2-16,0 0-1 15,0 0-4-15,6 0-2 16,46 0-17-16,22 5 24 16,26 14 4-16,10-5-2 15,-3 5 1-15,0 2-6 16,-15 0 3-16,-21 2 0 16,-32-8-1-16,-17 5 1 15,-22 1-5-15,0 4 1 0,-47 3-19 16,-57 5-44-16,-18 2-144 15,-9 1-125-15</inkml:trace>
  <inkml:trace contextRef="#ctx0" brushRef="#br1" timeOffset="17500">2686 60 589 0,'0'0'224'0,"0"0"-50"16,0 0-19-16,0 0-44 15,0 0-28-15,0 0-17 16,-67-60-21-16,52 60-5 16,-1 0-30-16,-11 0 4 15,6 19-14-15,3 18 6 16,-11 13-3-16,24 14 4 15,5-1-3-15,0 6-3 16,15-6-1-16,49-5 0 16,10-11 0-16,14-14-1 0,-5-11-1 15,2-17 0-15,-3-5 3 16,-8 0-1-16,-7-19 3 16,-2-18 6-16,-14-7-2 15,-8-1 0-15,-21-5-1 16,-22-2 6-16,0-3 1 15,-22 5 2-15,-42 9-8 16,-3 14-7-16,-12 16-6 16,5 5-2-16,0 6 5 15,13 0-1-15,19 7-24 16,18 27-54-16,24 8-85 16,0 4-151-16,72-2-407 0</inkml:trace>
  <inkml:trace contextRef="#ctx0" brushRef="#br1" timeOffset="17892">3897 146 830 0,'0'0'159'15,"0"0"8"-15,0 0-45 16,0 0-62-16,0 0-36 15,0 0-23-15,-190 8 15 0,160 30-4 16,9 9-8-16,14 2 2 16,7 3-3-16,0 1 0 15,21-6-2-15,47-7 0 16,17-12 1-16,18-9 0 16,2-11 4-16,-1-8 2 15,-9 0 18-15,-16-8 4 16,-18-16 8-16,-18-5 0 15,-22 3-7-15,-21-10 0 16,0-2-2-16,-27-6-10 16,-34-1-17-16,-18 12-2 15,-11 7-2-15,11 11-9 16,9 13 3-16,15 2-14 0,31 0-35 16,24 27-50-1,0 3-62-15,45-1-216 0</inkml:trace>
  <inkml:trace contextRef="#ctx0" brushRef="#br1" timeOffset="18272">4896 195 694 0,'0'0'263'0,"0"0"-91"16,0 0-40-16,0 0-29 15,0 0-51-15,0 0-28 0,-138-53-16 16,114 59-8-16,3 27 0 16,-7 14 12-16,12 5-5 15,16-2-6-15,0 2 0 16,7-5 0-16,44-9 2 16,10-8 0-16,19-11-3 15,-1-10 0-15,16-7 7 16,-6-2 2-16,-7 0-6 15,-15-8 4-15,-15-12 3 16,-23 1 17-16,-21-4 2 16,-8-9-1-16,0-5-7 15,-15-11-16-15,-36 4-5 16,-7 6-8-16,-1 10 4 16,23 15-14-16,17 10-65 0,19 3-58 15,0 6-268 1,0 18-225-16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09.9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208 80 570 0,'0'0'193'0,"0"0"-32"16,0 0-44-16,0 0-5 15,0 0-5-15,0 0-37 16,0 0-14-16,-72-60-24 16,62 60-12-16,10 0-20 15,-16 0-6-15,-11 25-1 0,-4 13 7 16,1 9 5-1,12 0 2-15,18 0-4 0,0-9-2 16,34-5-1-16,32-11-4 16,14-11 2-16,2-8 2 15,-3-3 0-15,-5 0 2 16,-19-22 6-16,-12 0 1 16,-16-1-1-16,-23-1-1 15,-4-3-2-15,0-6 5 16,-18 3-5-16,-40 2-4 15,-13 1-2-15,10 10-5 16,18 8 0-16,28 9-33 16,15 0-66-16,5 6-181 15,79 14-136-15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10.3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190 21 604 0,'0'0'314'16,"0"0"-189"-16,0 0 10 16,0 0-38-16,0 0-38 15,0 0-45-15,-120-33-14 16,99 55 0-16,0 11 6 15,0 8 1-15,21-2-3 0,0 2-1 16,0-5-3-16,49-3 0 16,12-9 2-16,19-7-2 15,2-10 8-15,6-7-8 16,1 0 8-16,-10-1-2 16,-12-18 3-16,-30-5 17 15,-16 0 20-15,-21-3-5 16,0-6-3-16,-24 0-20 15,-45 3-13-15,-8 8-5 16,-9 6-3-16,-2 12-7 16,14 4 3-16,16 0-37 15,39 25-75-15,19 0-126 16,32-8-291-16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6:29.1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29 263 694 0,'0'0'200'16,"0"0"-64"-16,0 0 10 0,0 0-30 15,0 0-28-15,0 0-43 16,-29-49-20-16,29 49-9 15,0 19-12-15,0 13-1 16,15 7 16-16,9 2-9 16,-3-3-9-16,6 1 2 15,-1-8 2-15,16-12-3 16,22-9-1-16,26-10 1 16,29-13-1-16,32-39 1 15,12-20 7-15,7-16-8 0,-1-6 0 16,-34 12 0-1,-29 19-1-15,-45 30-28 0,-45 27-103 16,-16 6-177-16,0 34-304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39.7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82 190 731 0,'0'0'243'0,"0"0"-174"0,0 0 24 16,0 0 25-16,0 0-46 0,0 0-35 15,-82-77-32-15,143 68 5 16,28 7-8-16,6 2-1 16,14 0 2-16,-8 0-3 15,-17 0-13-15,-18 0-70 16,-29 0-94-16,-21 0-82 16,-16 0-138-16</inkml:trace>
  <inkml:trace contextRef="#ctx0" brushRef="#br0" timeOffset="208">275 0 522 0,'0'0'217'0,"0"0"-87"0,0 0 3 16,0 0 1-16,0 0-41 15,0 0-40-15,-67 2-26 16,52 43 44-16,-1 10-18 15,5 2-22-15,11 4-18 16,0-1-8-16,11 3-5 16,26-2-15-16,8-6-118 15,14-14-241-15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10.6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59 541 0,'0'0'505'0,"0"0"-327"16,0 0-25-16,0 0-41 15,0 0-54-15,0 0-16 16,0-59-26-16,0 66-16 15,0 23 1-15,0 14-1 0,-11 5 16 16,4-2-11-16,7 0-4 16,0 0 4-16,0 5 3 15,7-1-7-15,14 3-1 16,-12 6-39-16,9 1-118 16,-18-6-248-16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16.1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15 171 76 0,'0'0'509'0,"0"0"-310"0,0 0-9 15,0 0-21-15,0 0-33 16,0 0-32-16,13-150-19 15,-13 138-33-15,0 3 7 16,0 9-24-16,0 0-9 16,0 0-7-16,3 0-10 15,-3 0-8-15,0 0-1 16,0 0-9-16,0 10 4 16,0 21 4-16,0 12 1 15,0 12 3-15,0-4-2 16,-10-2 3-16,1 0-1 15,-3-8-3-15,12-2-17 16,0-8-71-16,0-12-57 0,31-6-141 16,27-7-243-16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16.5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1 100 606 0,'0'0'240'0,"0"0"-93"16,0 0 15-16,0 0-36 15,0 0-49-15,0 0-35 16,0-25-11-16,0 25-23 16,0 0-8-16,0 19-17 0,0 19 8 15,0 12 9-15,0 2 4 16,0-5-1-16,18-3-2 15,30-8 1-15,13-14-1 16,13-11 4-16,14-11-4 16,4 0 3-16,-16-6 7 15,-9-24-8-15,-17-6 11 16,-29-8 21-16,-13-3 13 16,-8-2-16-16,0-1-13 15,-45 4-4-15,-13 10-8 16,0 11-7-16,-9 9 0 15,9 11-5-15,-10 5-3 0,10 0-14 16,13 33-54 0,23 11-63-16,22 5-118 0,0-3-246 15</inkml:trace>
  <inkml:trace contextRef="#ctx0" brushRef="#br0" timeOffset="374">1140 81 769 0,'0'0'224'0,"0"0"-89"15,0 0 36-15,0 0-51 16,0 0-65-16,0 0-22 0,-79-40-20 16,79 40-13-1,0 5-2-15,0 26-10 0,0 13 12 16,0 3 5-16,42 1-2 15,25-10-1-15,7-9 0 16,5-11-1-16,-2-13 0 16,-4-5 0-16,-9 0 6 15,-19 0 0-15,-8-14 4 16,-24-11 24-16,-10-5 2 16,-3-5 1-16,0-12-11 15,-45 3-3-15,-14 2-8 16,-14 10-5-16,-1 9-2 0,-8 13-9 15,-13 10-4 1,-6 0-10-16,3 21-60 0,16 27-51 16,17 3-133-16,22 7-235 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21.3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220 0 581 0,'0'0'266'16,"0"0"-133"-16,0 0 8 16,0 0-47-16,0 0-58 15,0 0-19-15,0 0-8 16,-146 16-9-16,117 23 5 15,14 5-4-15,9 1 0 0,6 4 1 16,0-3-1-16,13-1 0 16,26-7 0-1,10-10-2-15,9-20-1 0,-3-8-16 16,3 0 18-16,-5-19 6 16,-18-15 2-16,-7 1 1 15,-12 0 4-15,-16 0 22 16,0-3-1-16,0 0-2 15,-47 4-2-15,-7-1-20 16,-1 8-10-16,-3 9 0 16,0 6-5-16,0 10-20 15,11 0-49-15,12 29-43 16,19 17-87-16,16 12-115 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22.8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257 71 520 0,'0'0'217'15,"0"0"-72"-15,0 0 21 16,0 0-18-16,0 0-37 16,0 0-44-16,-140-71-31 15,121 71-14-15,1 7-18 16,-3 20 1-16,8 2-2 15,13 7-2-15,0 2 0 0,0 6 2 16,34 3-2-16,13 5 1 16,-2-7-2-1,7-13 1-15,2-15-1 0,-1-12-7 16,-14-5 0-16,4 0 7 16,-12-14 6-16,-10-16 1 15,-5-3-3-15,-16-5 2 16,0-1 12-16,0-5 11 15,-31 3-11-15,-30 2-11 16,-10 7-6-16,4 13-2 16,-1 13-46-16,2 6-48 15,2 2-113-15,11 34-174 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5.9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55 797 0,'0'0'201'0,"0"0"-79"16,0 0 19-16,0 0-70 16,0 0-59-16,0 0 8 15,196-41 8-15,-93 33-8 16,-8 5-14-16,-6 0-6 15,-22 3-19-15,-22 0-92 16,-1 0-120-16,7 3-149 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6.6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75 734 0,'0'0'267'0,"0"0"-194"0,0 0 8 16,0 0 5-16,0 0-45 15,0 0-35-15,294-42 0 16,-151 29-6-16,7-1-126 15,-19 8-263-15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7.0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178 151 440 0,'0'0'606'0,"0"0"-438"16,0 0-29-16,0 0-27 16,0 0-32-16,-51-146-33 15,29 141-18-15,7 5-9 16,2 0-7-16,13 0-13 16,-3 16-1-16,-3 18 1 15,6 7 3-15,0 0-3 16,0 0 3-16,6 1-3 0,25 1 0 15,15-1 6 1,-4-4-6-16,8-2-4 0,-5-3 2 16,-2 0-4-1,-12-2 5-15,-7-4 0 0,-11-11-2 16,-13 4 3-16,0-4-6 16,-31 3 6-16,-40 1-2 15,-17-4-23-15,11-8 0 16,6-8 5-16,32 0 20 15,17 0 0-15,22-28 0 16,0-10 0-16,37-14 0 16,46-13 0-16,27-8-3 15,15-1-36-15,1 11-100 16,-23 16-148-16,-23 22-193 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7.5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0 207 937 0,'0'0'167'0,"0"0"-93"0,0 0 18 16,0 0-50-1,0 0-33-15,0 0 13 0,209-16 19 16,-115 10-18-16,-11-5-5 16,2-3-9-16,-17 0-2 15,-2-2 2-15,-13 2-7 16,-16 3 3-16,-16 0-2 16,-21 6 1-16,0-4 3 15,0 0 6-15,0-1-1 16,-16-6-5-16,-20 5 0 15,9-1-3-15,4 1 9 16,9 9 2-16,14-5-4 16,0 5-2-16,0 2 1 15,0 0-3-15,0 0-7 16,14 0-3-16,30 0 3 0,7 6 7 16,7 13-6-16,-6 9 1 15,7-4 2-15,-17 1 2 16,-5 0-1-16,-16-8-4 15,-21 2 0-15,0 0-1 16,-21 3-9-16,-64 3-59 16,-7-4-121-16,-9-1-188 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8.0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33 207 663 0,'0'0'297'16,"0"0"-213"-16,0 0 19 15,0 0 9-15,0 0-54 16,0 0-40-16,-33-33-11 15,33 33-3-15,27 0-3 16,19 0 2-16,19 0 2 16,14-3 0-16,4-5 16 15,17-3 1-15,-8-3-2 0,-7 3-5 16,-11 0 0 0,-29 6-3-16,-23 2-4 0,-22 3-3 15,0 0 0-15,0-3 2 16,0-5 6-16,-16 0 3 15,-21-5-14-15,-5-1 1 16,5-1-2-16,7 4 0 16,9 7-1-16,11-2 2 15,10 2 0-15,0 2 3 16,0 2-5-16,0-3 0 16,0 0 0-16,31 0 0 15,14 1 0-15,19 2 6 16,4 0 0-16,-4 0-2 15,-3 0 0-15,-3 19-3 0,-21 3 1 16,-16 5 0-16,-21-2-2 16,0 3 0-16,-15-1-10 15,-55-2-60-15,-22-3-128 16,-17-8-187-16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37.9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0 391 787 0,'0'0'191'0,"0"0"-114"0,0 0 21 16,0 0-21-16,0 0-44 15,0 0-33-15,10-30 0 16,64 24 11-16,20 0-4 15,10 4-4-15,-3-4-1 16,-13 1-2-16,-20-1-18 16,-20 1-108-16,-29 2-67 0,-19 0-84 15,0 3-373-15</inkml:trace>
  <inkml:trace contextRef="#ctx0" brushRef="#br0" timeOffset="272">148 201 574 0,'0'0'175'0,"0"0"-11"15,0 0-23-15,0 0-38 16,0 0-33-16,0 0-26 16,0-19-18-16,0 46 0 0,0 18 14 15,3 3-18-15,2 13-7 16,2 3-12-16,-7-4 0 15,6-2-2 1,3-9-1-16,6-5-12 0,14-6-67 16,7-4-124-16,25-15-232 15</inkml:trace>
  <inkml:trace contextRef="#ctx0" brushRef="#br0" timeOffset="637">875 82 643 0,'0'0'239'0,"0"0"-132"16,0 0-14-16,0 0-15 15,0 0-18-15,0 0-29 16,317-82-14-16,-253 88-5 15,-11 24-9-15,-14 3 1 16,-10 15-3-16,-29 8 3 16,0 5 3-16,0-1 0 15,-47-5 6-15,-8-11-3 16,9-10-3-16,4-10 7 16,11-4 5-16,9-7-5 15,20 4-8-15,2-6-4 0,0 3 1 16,52-9 3-16,9-5-4 15,24 0 8 1,18-9-4-16,8-18-6 0,2-1-68 31,-6 7-139-31,-31 7-173 0</inkml:trace>
  <inkml:trace contextRef="#ctx0" brushRef="#br0" timeOffset="930">1877 137 686 0,'0'0'191'16,"0"0"-54"-16,0 0-1 15,0 0-47-15,0 0-24 16,0 0-33-16,-45-45-32 15,45 46 1-15,45 33-1 16,13 7 22-16,16 0 8 16,-2 0-11-16,9-2-5 15,-9-1-6-15,-4-4-4 16,-7-2-1-16,-3-3-3 16,-7-5-42-16,-7-4-89 15,-14-7-132-15,-17-5-109 16</inkml:trace>
  <inkml:trace contextRef="#ctx0" brushRef="#br0" timeOffset="1148">2363 154 454 0,'0'0'190'0,"0"0"-24"0,0 0-26 16,0 0 3-16,0 0-19 15,0 0-29-15,-192-129-45 16,192 129-36-16,-9 3-14 15,-7 35 0-15,-18 17 2 16,-2 14 1-16,-1 8-3 0,7 5 0 16,9-4-9-16,21-13-73 15,0-18-122-15,37-11-63 16,48-25-226-16</inkml:trace>
  <inkml:trace contextRef="#ctx0" brushRef="#br0" timeOffset="1530">2861 140 103 0,'0'0'706'0,"0"0"-568"16,0 0 10-16,0 0-14 0,0 0-51 16,0 0-34-1,-272-63-35-15,258 99-11 0,1 16 5 16,10 9 0-16,3 2-3 15,0 1-2-15,0-10-2 16,37-13-2-16,21-10 1 16,9-15-6-16,9-13 6 15,9-3 4-15,-11-6 9 32,-13-24 13-32,-12-8 4 0,-25-12 4 15,-18-7 0-15,-6-6-9 16,0 1-12-1,-45 7-9-15,-26 11-4 16,-1 12 0-16,-2 9-1 16,13 13-4-16,18 7-28 15,12 3-73 1,21 13-130-16,10 21-253 16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6.2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33 757 0,'0'0'264'0,"0"0"-202"15,0 0-19-15,0 0 16 16,0 0 9-16,0 0-15 16,156-29 14-16,-113 29-17 15,-4 0-24-15,-2 0-6 16,-3 10-5-16,-3 17 12 15,-9 9 4-15,-8 7-12 0,-7 11-5 16,-7 0 1-16,0 1-5 16,0-5-1-16,0-7-4 15,0-7 0-15,0-9-4 16,0-7-1-16,8-9-1 16,2-6-37-16,-10-1-71 15,0-4-85-15,0 0-121 16,0-6-271-16</inkml:trace>
  <inkml:trace contextRef="#ctx0" brushRef="#br0" timeOffset="160">114 313 760 0,'0'0'167'0,"0"0"-89"0,0 0 46 15,0 0-48-15,0 0-43 16,357-52-11-16,-247 38-22 15,-17 8-16-15,-24 6-201 16,-38 0-310-16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2.9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 66 857 0,'0'0'199'0,"0"0"2"16,0 0-45-16,0 0-53 15,0 0-44-15,0 0-7 16,0-66-14-16,0 66-10 16,0 0-23-16,0 4-5 15,0 28 4-15,0 12-1 0,0 16 3 16,0-1 3-16,0-7-5 15,0-3-3-15,0-2 3 16,0-3-4-16,8-3-4 16,2-2-39-1,-4-7-38-15,-6-7-110 0,0-8-238 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3.3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0 231 909 0,'0'0'142'0,"0"0"3"0,0 0-28 16,0 0-57-16,0 0-35 15,0 0-25-15,0 0-1 16,0 31 0-16,0 5 1 15,22 2 0-15,8-10 0 16,19-4-1-16,6-10 1 16,15-8-8-16,4-6 8 15,-13 0 2-15,-9-3 0 16,-4-21 1-16,-17-4-2 16,-15-3 8-16,-5-5 4 15,-11-2 9-15,0-9 14 16,-11-2-2-16,-33-3-26 0,-7 8-4 15,11 13-2-15,3 15-2 16,1 10-8-16,14 6-60 16,7 0-59-16,9 19-104 15,6 15-113-15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4.5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 0 714 0,'0'0'248'0,"0"0"-95"16,0 0-2-16,0 0-58 16,0 0-50-16,0 0-18 15,0 8-13-15,0 26-9 16,0 7 33-16,0-1-21 15,0 0-9-15,4-5-4 16,8 1 2-16,-2 0-4 16,1-3-12-16,7-1-61 15,11 2-85-15,8-10-117 0,5-1-147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4.9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75 148 656 0,'0'0'237'0,"0"0"-100"16,0 0 31-16,0 0-46 16,0 0-45-16,0 0-19 15,-74-55-17-15,74 55-14 16,0 0-20-16,0 0-7 0,0 0-3 15,0 8-12-15,0 14 15 16,0 9 7-16,0 1-7 16,31 4-2-16,15 1 2 15,25-5-2-15,1-10-5 16,-4-11 1-16,-2-6 3 16,-13-5 1-16,-16 0 2 15,-7 0 7-15,-12-14-2 16,-2-10 1-16,-14-7 6 15,-2-1 4-15,0-4 11 16,-15 0-3-16,-31 3-7 16,4 3-6-16,-5 5-4 15,-1 9-5-15,11 4-1 16,-8 7-1-16,8 5-20 0,-6 0-63 16,12 0-64-16,10 20-133 15,21-1-143-15</inkml:trace>
  <inkml:trace contextRef="#ctx0" brushRef="#br0" timeOffset="406">768 29 681 0,'0'0'270'0,"0"0"-135"0,0 0 1 15,0 0-17-15,0 0-53 16,0 0-21-16,-37-29-21 16,37 29 0-16,0 0-24 15,-3 2-3-15,-8 31-6 16,11 16 9-16,0 12 11 16,0-6-8-16,0-2-2 15,42-10-1-15,9-10 0 16,8-8 1-16,9-14-1 15,4-8 2-15,9-3 5 16,-6 0 1-16,-4-22 6 16,-16-11 22-16,-12-8-1 15,-17-3-1-15,-26-3-17 0,0 3 0 16,-42 6-7-16,-46 3-10 16,-13 15-3-16,-9 5-11 15,12 13-36-15,16 2-53 16,11 0-58-16,20 17-163 15,20 2-178-15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3.7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104 201 859 0,'0'0'231'0,"0"0"-95"0,0 0 7 16,0 0-56-16,0 0-43 16,0 0-16-16,-37-55-11 15,31 55-14-15,-2 13-3 16,-2 20 0-16,-1 12 4 15,11-5-1-15,0 2-3 16,0-9 0-16,21-8 0 16,14-9 2-16,9-10-4 15,2-6 0-15,-4 0 2 16,-2 0 4-16,2 0 1 16,-13-20-3-16,-5-4 6 15,-12-4-1-15,-12-5 12 16,0-5 13-16,0-4-19 0,-36 1-3 15,-22 11-2-15,-6 5-8 16,-4 11-1-16,15 12-3 16,11 2-12-16,18 0-50 15,2 0-68-15,22 16-87 16,0 9-132-16</inkml:trace>
  <inkml:trace contextRef="#ctx0" brushRef="#br0" timeOffset="361">841 148 864 0,'0'0'166'0,"0"0"-62"15,0 0 57-15,0 0-69 16,0 0-43-16,0 0-27 15,-77-19-12-15,65 55-8 16,3 11 2-16,2 2-2 16,4-2-1-16,3 0 1 15,0-9-2-15,0-8 4 16,53-11-9-16,2-10 10 16,14-9-4-16,5 0 5 15,3-11-3-15,-4-17 0 0,-3 1 4 16,-18-3 16-16,-21-1 15 15,-22-1-4-15,-9-15-11 16,-19-4-23-16,-73-6 0 16,-35 5-105-16,-35 8-167 15,-19 3-440-15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9.1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0 226 0,'0'0'166'0,"0"0"-166"0,0 0-37 16,0 0-183-16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50.4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 0 688 0,'0'0'157'0,"0"0"-7"15,0 0-2-15,0 0-46 16,0 0-22-16,0 0-20 16,0 0-13-16,-7-6-15 15,7 6-9-15,0 0 2 16,0 0-5-16,0 0-3 16,0 9-9-16,13 24-8 15,-5 10 14-15,8 16 2 16,-1-8-13-16,-9 4 0 15,1-5 0-15,-7-1 1 16,0-4-4-16,0-4 0 16,0-6-7-16,0-4-29 15,-7-9-22-15,-20-3-36 0,11-2-138 16,1 0-239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3.0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111 114 552 0,'0'0'209'0,"0"0"-61"15,0 0-26-15,0 0 9 16,0 0-49-16,0 0-24 0,0-44 14 16,0 44-48-1,0 0 0-15,0 0-15 0,0 0-3 16,0 0-12-16,-15 25-1 16,-22 7 7-16,6 10 8 15,9-4-7-15,22 0-2 16,0 3 0-16,0-4-3 15,16-7-3-15,36-9 1 16,12-12-10-16,10-9 14 16,-7 0-14-16,-9-9 16 15,-19-18 3-15,-12-3 0 16,-4-11 8-16,-17-3-11 16,-6-6 0-16,0 1 11 15,-6 5-8-15,-31 8-3 0,-7 7 0 16,9 17 7-16,9 4-14 15,-1 4 7-15,19 4-14 16,-8 0-6-16,-2 20-132 16,18 15 6-16,0 7-86 15,0-6-145-15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3.4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21 105 207 0,'0'0'413'0,"0"0"-279"0,0 0 10 15,0 0-46-15,0 0-15 16,0 0-22-16,0-21-7 16,0 21-38-16,0 0-13 15,0 0-3-15,-8 19 0 16,-5 8-5-16,13 9 5 15,0-1 0-15,0-1-3 16,34-6 3-16,3-9-3 16,8-8 1-16,-2-11 2 15,-3 0 5-15,-4 0-5 16,-9-11 4-16,-1-12 13 16,-15-1-16-16,-4-7 11 15,-7-4 20-15,0-1-4 16,0 1 28-16,-13 7-38 15,-11 6 5-15,3 5 3 0,-7 4-25 16,4 5-1-16,-10 5 0 16,-3 3-12-16,-3 0-6 15,3 0-113-15,16 24-70 16,15 12-76-16,6 0-329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36.2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0 355 838 0,'0'0'141'0,"0"0"-49"15,0 0 7-15,0 0-18 16,0 0-36-16,0 0-36 16,132-66 20-16,0 49-20 15,8 0 3-15,-3 4-8 16,-26 5-4-16,-36 1-15 16,-31 7-105-16,-35 0-67 0,-9 0-79 15,-3 0-135-15</inkml:trace>
  <inkml:trace contextRef="#ctx0" brushRef="#br0" timeOffset="240">483 80 538 0,'0'0'162'0,"0"0"-23"16,0 0 15-16,0 0-19 15,0 0-24-15,0 0-47 16,-64-80-37-16,64 80-24 15,0 31-2-15,0 24 21 16,0 15 6-16,0 10-20 16,0 3-4-16,6-3 0 0,-6-12-4 15,21-13-47-15,11-16-112 16,16-11-139-16,13-16-261 16</inkml:trace>
  <inkml:trace contextRef="#ctx0" brushRef="#br0" timeOffset="626">1174 141 599 0,'0'0'222'16,"0"0"-83"-16,0 0 1 16,0 0-31-16,0 0-29 0,0 0-32 15,-59-99-45-15,59 101-3 16,0 31-7-16,16 14 7 15,29 5 5-15,14 3-5 16,14-11-1-16,1-14 1 16,11-16-7-16,-11-14-3 15,-13 0 10-15,-9-17 0 16,-22-13 8-16,-9-3 1 16,-14 0 5-16,-7 0 3 15,0 5 12-15,0 9 0 16,0 8-2-16,0 9-4 15,0 2-9-15,0 0-14 16,0 5-3-16,0 36-1 0,0 15 4 16,0 7 1-1,0 0 0-15,0-3-1 0,0-7 1 16,27-9-2-16,-3-9-17 16,5-7-72-16,0-5-63 15,-13-7-115-15,0-11-108 16</inkml:trace>
  <inkml:trace contextRef="#ctx0" brushRef="#br0" timeOffset="847">2085 154 554 0,'0'0'203'0,"0"0"-88"15,0 0 9-15,0 0-7 0,0 0-70 16,0 0-39-16,-65-28-3 15,109 64 32-15,1 8 9 16,6 5-28-16,7 1-6 16,10-3-6-16,2-3-6 15,3-11 0-15,-12-6-57 16,-8-10-126-16,-16-9-52 16,-16-8-87-16</inkml:trace>
  <inkml:trace contextRef="#ctx0" brushRef="#br0" timeOffset="1047">2448 181 458 0,'0'0'155'0,"0"0"-42"0,0 0 12 15,0 0-8-15,0 0-30 16,0 0-47-16,-244-44-29 16,234 94 6-16,4 8-13 15,1 7 2-15,5-1-5 16,0-9-1-16,0-11-61 15,0-8-112-15,14-12-135 16</inkml:trace>
  <inkml:trace contextRef="#ctx0" brushRef="#br0" timeOffset="1396">2852 105 167 0,'0'0'651'0,"0"0"-512"0,0 0-21 16,0 0-16-16,0 0-31 15,0 0-56-15,-53-4-15 16,45 59 7-16,8 6-6 16,0-3 0-16,0 0 0 15,0-11-1-15,35-11 0 16,5-7-1-16,12-12-3 15,7-9 2-15,-1-8 2 16,0 0 4-16,-13-19 13 16,-8-16 13-16,-9-10 20 15,-28-16 0-15,0-2-14 0,0-3-15 16,-58 6-14-16,-25 10 0 16,-18 17-7-16,-2 14 0 15,-8 19-3-15,17 0-1 16,32 19-56-16,41 23-105 15,21-7-152-15,83-9-404 16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3.7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 63 38 0,'0'0'748'16,"0"0"-607"-16,0 0 0 15,0 0 10-15,0 0-51 16,0 0-57-16,0-63-7 15,0 63-36-15,0 19-3 16,0 23 3-16,0 9 6 16,0 8 8-16,-6-4-14 15,6 4 0-15,0 0 5 16,0 1-5-16,0-7 0 16,6-7-2-16,15-8-60 15,-2-5-178-15,15-11-197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4.1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 88 644 0,'0'0'184'0,"0"0"-69"15,0 0-12-15,0 0-7 0,0 0-64 16,0 0-32 0,-21-11-5-16,15 44 5 0,6 11 0 15,0 0 0-15,0 3 0 16,15-9 0-16,36-4 6 16,20-10-5-16,12-10-1 15,12-12 0-15,-1-2 7 16,-11 0-2-1,-17-16 3-15,-16-7 36 0,-20-3 10 16,-15-10 14-16,-9-5-16 16,-6-1-33-16,0-4 17 15,-30 4-25-15,-22 9 5 16,4 8-10-16,1 9-4 16,-1 7-4-16,2 9-8 0,-12 4-31 15,-4 32-73-15,-2 10-114 16,0 3-215-16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5.1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 48 493 0,'0'0'263'16,"0"0"-106"-16,0 0-8 15,0 0-28-15,0 0-23 16,0 0-21-16,0-48-42 15,0 48 1-15,0 0-26 16,0 0-9-16,0 0 6 16,7 0-7-16,-7 11-5 15,0 21 2-15,0 12 3 0,0 6 21 16,3 2-21-16,-3 3 0 16,6 3 5-16,-6-9-4 15,5-3-1-15,-5-7 0 16,0-9-30-16,0-1-107 15,0-7-182-15,0-14-376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5.48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 20 680 0,'0'0'171'15,"0"0"-36"-15,0 0-6 16,0 0-28-16,0 0-2 16,0 0-55-16,0-20-19 15,0 20-4-15,0 0-18 16,0 3-6-16,0 24-9 15,0 12 12-15,0 5 22 0,0 0-20 16,-10-3 5-16,4 3-4 16,6 0 2-16,0-2 0 15,0-4-5-15,0-5 0 16,0-6-7-16,0-2-21 16,0-3-150-16,6-5-211 15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5.9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8 473 0,'0'0'260'0,"0"0"-151"15,0 0 23-15,0 0 16 16,0 0-56-16,0 0-3 15,21-8-36-15,-16 8-12 16,-5 0-11-16,5 0-23 0,1 0 15 16,-6 0-19-16,0 0-1 15,0 11 23-15,0 19-23 16,0 11 22-16,0 3-5 16,0 3-19-16,0 5 12 15,0-2-12-15,15-1 0 16,-6-7 3-16,-2-4-3 15,-7-8-10-15,0 0-39 16,0-5-155-16,0-3-229 16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6.71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147 70 651 0,'0'0'170'16,"0"0"-31"-16,0 0 4 16,0 0-38-16,0 0-20 15,0 0-13-15,0-24-31 16,0 24-1-16,0 0-21 16,0 0-18-16,-13 0 12 15,5 11-13-15,-13 19 0 16,-1 8 6-16,7 4-4 15,15-5 4-15,0 6-6 16,0-8 0-16,0-4-2 0,37-7 2 16,5-4 0-1,-2-12-3-15,8-3 4 0,-4-5-1 16,1 0 2-16,-2-13 0 16,-6-20 29-16,-6-6-11 15,-23-7 9-15,-2 2 3 16,-6 2-19-16,0 0 1 15,-9 10-13-15,-27 7 9 16,2 1-10-16,-6 9 0 16,-8 5-12-16,-5 7 5 15,1 3-57-15,-6 5-69 16,1 30-119-16,-5 17-152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7.1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50 802 0,'0'0'106'16,"0"0"-84"-16,0 0 25 16,0 0 26-16,0 0-7 0,360 25 42 15,-95-25-39-15,60 0-19 16,48 0 5-16,18 0-37 16,-3 0-1-16,-33-3 25 15,-35-3-27-15,-39 4 20 16,-39-9-7-16,-28 0-17 15,-25-1 19-15,-39 2-28 16,-25 4 5-16,-36 1 3 16,-19 5-2-16,-24-3-8 15,-16 3 0-15,-9 0 5 0,-14 0-4 16,-7 0-1 0,0 0 0-16,0 0-10 0,0 0-25 15,0 0-40-15,-15 0-74 16,-35 8-52-16,-1 12-105 15,-7-7-385-15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7.81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0 198 739 0,'0'0'130'15,"0"0"27"-15,0 0 20 16,0 0-47-16,0 0-19 16,0 0-65-16,15-6-5 0,-15 6-2 15,0 0-30-15,0 0 16 16,0 0-23-16,0 0-2 15,0 0 8-15,0 0-8 16,0 0-7-16,0 0 4 16,0 11-13-16,0 14 16 15,-12 5 0-15,12 1 5 16,0-7-12-16,0-4 7 16,28-1-1-16,9-8 0 15,5-2 1-15,4-4-5 16,-4-5 5-16,-2 0 0 15,2 0-4-15,-5 0 8 16,0-11-4-16,0-11 4 16,-10-9-2-16,10-10 16 0,-12-9-12 15,-3-1 3-15,-8 4 27 16,-14 8-25-16,0 15 6 16,0 4 5-16,0 9-16 15,-24 3 2-15,-3 0-8 16,-10 2-4-16,0 4-7 15,-6 2 0-15,-9 0-32 16,7 5-32-16,2 28-73 16,12 5-88-16,10 4-129 15,5-7-309-15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8.6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54 129 540 0,'0'0'209'16,"0"0"-41"-16,0 0-9 0,0 0-14 16,0 0-31-16,0 0-40 15,-6-44-9-15,-4 39-13 16,5 1-18-16,2-1 5 15,3 2-16-15,0 3 5 16,0 0-25-16,-7 0 2 16,7 0 0-16,0 0-5 15,0 0-7-15,-6 0 6 16,0 6-7-16,4 27 7 16,-6 8 1-16,8 9 0 15,0-7 1-15,0-4-1 16,8-3 0-16,16-12-5 15,-3-4 11-15,0-12-15 16,3-5 9-16,-2-3 0 16,14 0-13-16,-2 0 16 0,3 0-3 15,-7 0 1-15,-4-6-1 16,-5-10 3-16,16-12-3 16,11-8 0-16,-3-2 12 15,-1-6-10-15,-14 0 0 16,-14 0 3-16,-4 3-3 15,-12 11 11-15,0 7-13 16,0 16 0-16,0 3 13 16,-7-1-13-16,-23 2-3 15,-19 1-3-15,-9 2-5 16,-15 0 10-16,-3 0-38 16,2 21-83-16,16 18-95 0,16 0-228 15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10.7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82 779 0,'0'0'147'16,"0"0"-114"-16,0 0 40 0,0 0 6 15,0 0-54-15,0 0-18 16,128 32 16-16,56-15 73 15,87-11 8-15,81-6-38 16,70 0-25-16,60 0 3 16,10 0-19-16,-27 0-2 15,-37-11-5-15,-77-14-14 16,-64 6 28-16,-52 2-17 16,-45 4-15-16,-34 6 24 15,-9 3-23-15,-16-2 3 16,0 1 11-16,-20 2-10 15,-23 1 6-15,-22 2-11 16,-29 0 6-16,-15-4-2 16,-15 4-4-16,-7 0 0 0,0 0 2 15,0 0 5-15,0 0-6 16,0 0-1-16,0 0-8 16,-22-2 5-16,-36-1-61 15,-37 0-126-15,-24-10-282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35.0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76 250 359 0,'0'0'344'16,"0"0"-253"-16,0-155 32 16,0 130 21-16,-2 9-29 15,-6 11-24-15,3 5-27 16,5 0-26-16,0 0-16 15,0 0-16-15,0 0-6 16,0 32-6-16,0 18 6 16,0 14 4-16,0 4-4 15,0 10 3-15,-9-7-2 16,-3-3 0 0,2-4-1-1,-2-15 0-15,2-8-27 0,5-13-84 16,2-15-133-16,3-4-72 0,0-6-239 15</inkml:trace>
  <inkml:trace contextRef="#ctx0" brushRef="#br0" timeOffset="241">317 233 434 0,'0'0'210'0,"0"0"-61"16,0 0-12-16,0 0-25 15,0 0-28-15,0 0-49 16,10-28-29-16,33 50-6 16,21 14 14-16,-3 11-2 15,12 0-3-15,1 5-2 16,5 0-5-16,-12-4-1 16,-3-11 3-16,-18-4-4 15,-9-13-18-15,-15-6-87 16,-14-12-89-16,-2-2-38 15,-6 0-37-15</inkml:trace>
  <inkml:trace contextRef="#ctx0" brushRef="#br0" timeOffset="458">804 192 97 0,'0'0'417'15,"0"0"-273"-15,0 0-10 16,0 0-19-16,0 0-28 15,0 0-26-15,-90-44-34 16,90 44-27-16,-8 36 6 16,-8 15-1-16,-18 19 3 15,-3 4 0-15,-8 0-8 16,-3-8 0-16,1-14-62 0,26-10-150 16,21-21-195-1</inkml:trace>
  <inkml:trace contextRef="#ctx0" brushRef="#br0" timeOffset="920">1317 184 485 0,'0'0'249'0,"0"0"-113"15,0 0-3-15,0 0-20 16,-83-158-26-16,49 145-30 15,-2 5-21-15,-1 5-13 0,13 3-13 16,-10 0-9 0,15 5-1-16,2 20-4 0,7 9 1 15,10 4 1-15,0 3-4 16,0 0 3-16,10-2-6 16,26-1 3-16,13 1 0 15,4-4 0-15,-2-4 3 16,1-1-10-16,-1-5 6 15,-7-1 7-15,-14 4 0 16,-15-1 2-16,-15 4-3 16,0-1 2-16,-24-3 3 15,-34 1-3-15,-15-6 4 16,-1-11-1-16,2-6 0 16,3-5 1-16,21 0 1 0,23-2 3 15,25-23 7 1,0-9-12-16,37-15-4 0,52-11 4 15,14-9-3-15,1 3 0 16,-12 14-2-16,-37 19-25 16,-21 17-37-16,-31 12-45 15,3 4-53-15,-6 0-130 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9.70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643 47 709 0,'0'0'152'0,"0"0"-55"0,0 0 30 15,0 0-19-15,0 0-13 16,0 0-37-16,-21 0-31 16,5 0-9-16,6 0-8 15,5 0 10-15,5 0-20 16,-16 0 2-16,2 22-5 16,-15 11 7-16,5 8-2 15,9 1-1-15,9-1 3 16,6 0-1-16,0 0-3 15,0-2 0-15,37-4 0 16,3-10 0-16,2-6 0 0,11-8 0 16,-5-7 6-16,-3-4 4 15,8-4-10-15,-11-23 0 16,-11-6 19-16,-15-5-18 16,-5-6 21-16,-11-6 5 15,0-5-11-15,0 8 10 16,-27 6-26-16,-10 8 2 15,1 11-2-15,-10 6 0 16,-6 5-4-16,-1 7-1 16,-5 4-13-16,7 0-40 15,2 23-134-15,-2 15-185 16,4 9-394-16</inkml:trace>
  <inkml:trace contextRef="#ctx0" brushRef="#br0" timeOffset="578">56 63 800 0,'0'0'147'16,"0"0"-37"-16,0 0 19 16,0 0-17-16,0 0-51 0,0 0-26 15,0-18 5-15,0 18-19 16,0 0-6-16,0 0 0 16,0 0-13-16,0 0 11 15,0 0-13-15,0 7 0 16,0 24 2-16,-3 4 0 15,-9 7 1-15,12-6-3 16,0-3 1-16,0-1-1 16,5-4 0-16,18-9 0 15,1-11-4-15,10-8 4 16,-4 0 0-16,1 0 7 16,2 0-2-16,-2-21 7 0,-1-4 2 15,-2 0 10 1,-20 1 23-16,2-4-30 0,-10 6 11 15,0-3-11-15,0 0-13 16,0 0 16-16,-10 4-20 16,-11 4 0-16,0 0 8 15,-3 4-8-15,-7 1-5 16,-6 2 1-16,4 4 3 16,-4 6-4-16,0 0-6 15,6 0-25-15,4 0-8 16,12 22-64-16,12 3-42 15,3 5-53-15,0 0-91 16,10 1-222-16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00.8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180 469 761 0,'0'0'169'0,"0"0"-57"16,0 0 33-16,0 0-29 0,0 0-21 16,0 0-15-1,-198-21-54-15,198 21-10 0,0 0-16 16,3 0 4-16,12 0 6 16,12 0-10-16,4 6 0 15,12 9 4-15,-1 8-4 16,-16 10 0-16,-5 11 0 15,-15 8 4-15,-6 6 0 16,0 5-4-16,-37-8 0 16,0-9 8-16,7-12-7 15,2-15-1-15,13 0 1 16,9-4 3-16,0-7-2 16,6-3-2-16,0-3 0 0,0-2-9 15,0 0 5 1,12 4-7-16,31-4 7 0,18 2 4 15,12-2 8-15,-8 0-8 16,-4 0-8-16,-3 0-10 16,-16 0-148-16,-5 0-93 15,-21 6-154-15</inkml:trace>
  <inkml:trace contextRef="#ctx0" brushRef="#br0" timeOffset="679">1815 789 710 0,'0'0'254'16,"0"0"-95"-16,0 0-30 15,0 0-67-15,0 0-53 16,0 0-9-16,144-9-1 0,-62 9-3 16,16-2-89-16,-3-4-207 15,-28 1-370 1</inkml:trace>
  <inkml:trace contextRef="#ctx0" brushRef="#br0" timeOffset="973">2491 421 481 0,'0'0'261'0,"0"0"-115"15,0 0-21-15,0 0-21 16,0 0-77-16,0 0-4 15,211-51-19-15,-166 85 8 16,-8-1 8-16,-13 5-16 16,-5 1 13-16,-16 2-15 0,-3 3 0 15,0-3 25-15,0 4-25 16,0-7 2-16,0-5 3 16,0-9-4-16,0-1 5 15,28-7-8-15,23-5 0 16,17-2 1-16,33-7-1 15,8-2-3-15,10 0-8 16,-14-2-113-16,-26-10-210 16</inkml:trace>
  <inkml:trace contextRef="#ctx0" brushRef="#br0" timeOffset="253">801 737 419 0,'0'0'240'0,"0"0"-158"15,0 0 15-15,0 0-6 16,0 0-42-16,0 0 2 15,336-3-25-15,-227-2-16 16,-4-4 3-16,-10 4-13 16,-34-1-24-16,-47 3-142 15,-14 3-231-15</inkml:trace>
  <inkml:trace contextRef="#ctx0" brushRef="#br0" timeOffset="491">1137 577 639 0,'0'0'196'0,"0"0"-73"16,0 0-53-16,0 0 21 15,0 0-15-15,0 0-13 16,0 0-21-16,0 30-6 16,0 14-33-16,0 11 44 15,0 3-14-15,0 4-14 16,0-3 2-16,9-1-21 15,3-3 0-15,4-9-7 16,0-7-9-16,-2-14-126 0,7-8-175 16,10-17-315-16</inkml:trace>
  <inkml:trace contextRef="#ctx0" brushRef="#br0" timeOffset="14811">1696 528 455 0,'0'0'169'16,"0"0"-18"-16,0 0-40 16,0 0-10-16,-15-171 3 15,3 138-41-15,12 9 16 16,0 8-40-16,0 7-12 16,0 6 31-16,0 3-38 15,0 0-10-15,0 0 2 16,0 0-12-16,-3 0 10 15,-10 8-10-15,-3 33 0 0,2 29-3 16,-1 20 7-16,2 9-3 16,13-5-1-16,0-9 5 15,0-5-3-15,13-14-2 16,24-6 0-16,5-8 0 16,11-10 0-16,19-6-66 15,17-15-122-15,20-12-137 16,17-9-295-16</inkml:trace>
  <inkml:trace contextRef="#ctx0" brushRef="#br0" timeOffset="15232">2967 68 473 0,'0'0'171'15,"0"0"-42"-15,0 0-20 16,0 0 4-16,0 0-29 16,0 0-17-16,-6-68-21 15,6 68-24-15,0 0 16 16,0 0-3-16,0 0 5 0,0 0 22 15,0 0-35-15,0 0 1 16,0 0-2-16,0 0-19 16,30 0 0-16,35 13-7 15,23 21 0-15,23 12 15 16,8 20-10-16,6 14-5 16,12 17 9-16,-2 4-7 15,2 3 12-15,-21-5-14 16,-26 1 1-16,-36-1-1 15,-42 2 0-15,-12 7-35 16,-52 4-98-16,-57-2-186 16,-7-2-308-16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19.7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63 118 609 0,'0'0'199'16,"0"0"-28"-16,0 0 0 16,0 0-3-16,0 0-53 15,0 0-43-15,-59-118-11 16,59 118-38-16,0 0 1 0,0 0-18 15,0 0-3-15,0 0 7 16,0 0-10-16,0 3-4 16,0 38 0-16,0 14 4 15,0 16 8-15,0-5-8 16,0-5 0 0,0 2 2-16,6-8-2 0,3-2-3 15,-2-7-38-15,1-5-64 16,13-8-76-16,-5-5-190 15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20.19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0 203 752 0,'0'0'184'0,"0"0"-40"16,0 0-16-16,0 0-32 15,0 0-45-15,0 0-22 16,0-22-2-16,0 22-23 16,0 0-4-16,0 0-9 15,0 19-21-15,0 6 30 16,0 8 7-16,0-2-5 15,8-4 2-15,26-8-2 0,6-9-2 16,15-4 6-16,6-6-2 16,7 0 7-16,2-7-7 15,-18-18-3-15,-7-3 15 16,-13-11-12-16,-18 1 5 16,-14-3 24-16,0-3-3 15,0 3 8-15,-17 7-33 16,-20 9-3-16,-13 9-3 15,5 8 1-15,2 5-8 16,-3 3-2-16,9 0-41 16,16 17-51-16,15 18-111 15,6 7-101-15,27-3-423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20.4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72 72 836 0,'0'0'219'0,"0"0"-64"16,0 0 1-16,0 0-43 16,0 0-54-16,0 0-26 15,-53-72-32-15,53 72 8 16,0 0-18-16,0 28 7 0,0 10 2 15,0 15 4 1,0 2-3-16,0 0 8 0,0 5-9 16,0-2 0-16,0-1-5 15,0-4-70-15,16-15-87 16,13-10-171-16,8-12-401 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20.7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53 811 0,'0'0'201'16,"0"0"-53"-16,0 0-9 15,0 0-18-15,0 0-63 16,0 0-23-16,0-53 1 15,0 53-26-15,0 0-5 16,0 0-5-16,0 20-12 16,0 15 12-16,0 12 11 15,6 6-6-15,-1 1 0 16,0 4-4-16,6 0 5 16,-1-3-6-16,1-2-30 15,-1-10-69-15,-4-4-101 16,-6-7-140-16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13.2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2898 671 474 0,'0'0'517'15,"0"0"-359"-15,0 0-20 16,0 0-39-16,0 0-40 16,0 0-41-16,124-34-17 0,-61 29 10 15,6 2-11-15,-1 3-13 16,-1 0-66-16,-15 0-142 16,-1 0-144-16</inkml:trace>
  <inkml:trace contextRef="#ctx0" brushRef="#br0" timeOffset="389">3591 417 901 0,'0'0'189'16,"0"0"-21"-16,0 0-25 15,0 0-73-15,0 0-2 0,0 0-31 16,0-64-11-1,0 64-1-15,0 0-19 0,0 0 2 16,0 0-8-16,0 0 0 16,0 0 0-16,0 0 0 15,0 0-9-15,0 9 8 16,18 18-1-16,29 9 2 16,14 0 0-16,8-3 1 15,-1-3-1-15,6-8 0 16,-23 0 0-16,-6-5-2 15,-8-1 12-15,-8-2-10 16,-8 0 0-16,-13 0 0 0,0-4-1 16,-8 1 1-16,0-4-5 15,0 9 1-15,-59-3 7 16,-20 4-3-16,-13-4 0 16,-9 1-53-16,19-6-60 15,14-5-137-15,31-3-184 16</inkml:trace>
  <inkml:trace contextRef="#ctx0" brushRef="#br0" timeOffset="557">3662 296 711 0,'0'0'202'0,"0"0"-13"0,0 0-37 15,0 0-85 1,0 0-50-16,0 0-17 0,309-72-52 15,-219 72-100-15,-24 0-123 16,-30 5-270-16</inkml:trace>
  <inkml:trace contextRef="#ctx0" brushRef="#br0" timeOffset="840">4334 18 739 0,'0'0'244'16,"0"0"-63"-16,0 0 3 16,0 0-75-16,0 0-23 0,0 0-62 15,21-27-11-15,16 34-13 16,15 16 6-16,12 7 2 16,4 8-8-16,-4 9 0 15,-6 8 12-15,-19 9-11 16,-9 2-1-16,-11 2 0 15,-9-4 3-15,-10-9-13 16,0-9 3-16,-10-10-33 16,-48-6-47-16,-15-5-54 15,-22 0-120-15,-15 0-210 16</inkml:trace>
  <inkml:trace contextRef="#ctx0" brushRef="#br0" timeOffset="1385">3173 109 649 0,'0'0'173'15,"0"0"-33"-15,0 0 2 16,0 0-21-16,0 0-16 0,0 0-43 16,-46-25-3-16,46 25 3 15,0 0-30-15,0 0 9 16,0 0-19-16,0 0-16 16,0 0 27-16,0 0-29 15,-25 0 4-15,-23 0 5 16,-13 0-10-16,11 0 8 15,20 0-11-15,9 0 0 16,14 0 8-16,7 0-8 16,0 0 0-16,0 0-4 15,0 0 10-15,0 0-9 16,-3 0 3-16,3 0 0 16,0 0-8-16,0 0 7 0,0 3-6 15,-6 11 3 1,-15 13-1-16,-10 14 2 0,-12 17 3 15,-2 8 0-15,3 13 4 16,-2 10-4-16,8 4 0 16,18 6-3-16,5-6 10 15,13-4-8-15,0-9 1 16,42-6 0-16,27-8-12 16,-3-9-31-16,8-4-92 15,-8-9-158-15,5-6-795 16</inkml:trace>
  <inkml:trace contextRef="#ctx0" brushRef="#br0" timeOffset="-855">487 497 821 0,'0'0'227'16,"0"0"-48"-16,0 0-42 0,0 0-20 15,0 0-51-15,0 0-29 16,0 0 8-16,0-36-22 16,0 36-10-16,0 0 13 15,0 0-22-15,0 0 3 16,0 0-7-16,0 0 3 15,0 0-10-15,0 0 2 16,0 0-2-16,0 6-3 16,0 13 5-16,0 3 5 15,15 7 1-15,9-1 3 16,13 3-4-16,6-4 0 16,6 3 0-16,-3 0-1 15,-1-2 3-15,5 3-2 16,-11-4 0-16,4-3 3 0,-15 4 0 15,-7-6-3 1,-12-5 0-16,-3 2 0 0,-6-6 0 16,0 3-1-16,0 7-2 15,-27-4 6-15,-32 1-19 16,-17-4 15-16,-9-8-62 16,-4-5-3-16,9-3-52 15,19 0-52-15,24-14-75 16,22-17-99-16</inkml:trace>
  <inkml:trace contextRef="#ctx0" brushRef="#br0" timeOffset="-675">481 450 262 0,'0'0'407'16,"0"0"-207"-16,0 0-37 15,0 0-18-15,0 0-83 16,0 0-31-16,146-69-31 15,-14 64 2-15,8 5-6 16,13 0-42-16,-18 11-141 16,-19 21-148-16</inkml:trace>
  <inkml:trace contextRef="#ctx0" brushRef="#br0" timeOffset="-432">1544 659 865 0,'0'0'157'0,"0"0"-11"15,0 0-3-15,0 0-56 16,0 0-31-16,0 0-50 16,3-14-6-16,55 12 9 15,16-1-4-15,29 0 6 16,1-2-11-16,-2-1-5 0,-15 0 2 15,-23 3-102 1,-33 1-94-16,-31 2-71 0,0 0-188 16</inkml:trace>
  <inkml:trace contextRef="#ctx0" brushRef="#br0" timeOffset="-215">1861 417 693 0,'0'0'204'0,"0"0"-21"15,0 0-17-15,0 0-56 16,0 0-60-16,0 0-38 16,-11-25 4-16,11 45-16 15,6 15 0-15,15 15 47 16,0 2-34-16,1 2-4 16,-7 5 4-16,-6-2-13 0,3-2 0 15,4 0-47 1,0-5-126-16,13-9-174 0</inkml:trace>
  <inkml:trace contextRef="#ctx0" brushRef="#br0" timeOffset="4391">854 2111 276 0,'0'0'246'0,"0"0"-81"15,0 0 21-15,0 0-62 16,15-162-6-16,-12 126-6 16,-3 9-24-16,6 4-13 15,-6 12 1-15,0 6-6 16,0 5-19-16,0 0-30 16,0 0-20-16,0 0 7 15,0 0-8-15,0 0 0 16,0 0-8-16,0 19-12 0,-6 11 20 15,-12 11 0 1,-1 12 2-16,9-9 6 0,10 0-7 16,0-6-1-1,0 2 0-15,44-10 1 0,17-3 0 16,11-11-1-16,9-8 0 16,7-8-5-16,-8 0 7 15,-7-16-2-15,-12-17 7 16,-18-5-7-16,-19-7 9 15,-17 1-7-15,-7-2-2 16,0 1 11-16,-31 7-11 16,-17 8 0-16,-8 5-4 15,-15 6 6-15,5 5-8 16,-8 9 3-16,7 2-9 0,9 3-8 16,16 0-91-16,16 27-42 15,21 12-41-15,5-4-135 16</inkml:trace>
  <inkml:trace contextRef="#ctx0" brushRef="#br0" timeOffset="4704">1944 1826 718 0,'0'0'195'0,"0"0"-20"0,0 0-11 16,0 0-68 0,0 0-18-16,0 0-27 0,0-15-12 15,0 15-20-15,0 0-17 16,0 0-2-16,0 0-8 16,0 28-8-16,0 8 15 15,0 13 1-15,0 0 9 16,0 3-9-16,7 1 0 15,-2 2 2-15,5-2-2 16,-4 1-2-16,0-4-92 16,9-5-81-16,7-8-117 15,-4-9-223-15</inkml:trace>
  <inkml:trace contextRef="#ctx0" brushRef="#br0" timeOffset="5148">2729 2001 646 0,'0'0'173'0,"0"0"-45"16,0 0 12-16,0 0-22 15,0 0-35-15,0 0-30 16,-115-106-28-16,111 106-1 0,-2 0-24 15,-2 0-12 1,-5 24 4-16,-3 11 8 0,11 9 8 16,5 3-8-16,0-1 0 15,21 1 4-15,37-8-4 16,9-9 0-16,6-8 4 16,1-9 0-16,-10-6 0 15,-12-7-4-15,-6 0 2 16,-4-9 13-16,-11-21-5 15,-4-6 11-15,-17-5 17 16,-10-9-6-16,0 1 6 16,-7-4-20-16,-28 7-14 15,4 10 10-15,6 12-11 16,4 12-3-16,6 10 0 0,2 2-7 16,-8 0 0-16,-9 5-83 15,-1 31-64-15,4 11-99 16,27 0-229-16</inkml:trace>
  <inkml:trace contextRef="#ctx0" brushRef="#br0" timeOffset="5462">3735 1792 391 0,'0'0'503'15,"0"0"-329"-15,0 0-16 0,0 0-20 16,0 0-50-16,0 0-44 16,15-80-2-16,-15 80-22 15,0 0-19-15,0 0-1 16,0 0 0-16,0 25-6 16,4 14 4-16,7 13 2 15,-1 3 19-15,1-1-18 16,5-1 0-16,-6-1 5 15,4-3-3-15,-1-2 2 16,-8-3-5-16,-2-5-9 16,-3-6-37-16,0 0-95 15,0-5-101-15,-24 2-182 0</inkml:trace>
  <inkml:trace contextRef="#ctx0" brushRef="#br0" timeOffset="10498">2625 1351 714 0,'0'0'147'16,"0"0"-45"-16,0 0-26 15,0 0-12-15,0 0-24 16,0 0-28-16,-26-2 23 15,26 2-27-15,0 0 0 16,0 0-7-16,0 22 5 16,0 11 0-16,0 5-4 15,0 2 4-15,5 0-12 16,5 7-24-16,1 0-122 16,-8 3-150-16</inkml:trace>
  <inkml:trace contextRef="#ctx0" brushRef="#br0" timeOffset="10969">2589 1292 506 0,'0'0'181'0,"0"0"-73"15,0 0-19-15,0 0 5 16,0 0-37-16,-141-141-8 16,114 141-10-16,-4 0-25 15,1 0-14-15,-14 6 0 0,9 16 0 16,7 8-1-16,4 6 2 16,2 5-1-16,10 5 0 15,3 7 1-15,9 8-3 16,0 7 2-16,0 4-3 15,37-3-5-15,21-18 6 16,9-17 1-16,22-18-20 16,12-16 15-16,18 0 6 15,0-5 2-15,13-25-1 16,-29-12 13-16,-12-2-7 16,-29-8 28-16,-35 0 18 15,-27-9-1-15,0-2-8 16,-27-3-26-16,-35-3-6 15,-8 14 7-15,9 14-17 16,-10 16-3-16,2 22 1 0,-17 3-37 16,-9 23 5-16,-3 46-102 15,4 17-91-15,15 19-194 16</inkml:trace>
  <inkml:trace contextRef="#ctx0" brushRef="#br0" timeOffset="12401">1538 1203 588 0,'0'0'170'15,"0"0"-37"-15,0 0-35 16,0 0-20-16,0 0-31 16,0 0-27-16,-7 14-15 15,7 14 3-15,0 16-8 16,0 3 18-16,0-1-13 16,0 1-5-16,16-9 0 15,-1-2-75-15,1-11-181 0,2-12-204 16</inkml:trace>
  <inkml:trace contextRef="#ctx0" brushRef="#br0" timeOffset="12828">1544 1120 400 0,'0'0'188'0,"0"0"-67"0,0 0 1 15,0 0-16-15,0 0-34 16,0 0-6-16,-183-131-54 16,149 131-1-16,-3 14-11 15,0 24 0-15,1 6 3 16,11 6-3-16,10 1 0 0,3 8 2 16,10 4 0-16,2 8-1 15,0 2-1-15,0-8 0 16,8-5-1-16,38-10 1 15,9-15-4-15,13-12 2 16,8-15-3-16,15-8 5 16,1 0 4-16,-7-31-3 15,-11-10 20-15,-22-8 11 16,-22-12 36-16,-14-4 1 16,-16-7-9-16,0 0-4 15,-24 4-31-15,-42 1-25 16,0 16 21-16,-8 9-21 0,8 12 0 15,2 16-2 1,1 14-16-16,-9 0-33 16,-7 42-117-16,-1 29-109 0,28 23-366 15</inkml:trace>
  <inkml:trace contextRef="#ctx0" brushRef="#br0" timeOffset="14328">511 1387 546 0,'0'0'214'16,"0"0"-69"-16,0 0-4 16,0 0-3-16,0 0-48 15,0 0-8-15,-24-43-37 16,24 43-21-16,0 0-12 16,0 0-12-16,0 13-7 0,0 21-2 15,0 12 9 1,0 3 12-16,0-4-12 0,15-4 0 15,1-2-2-15,-8-7 1 16,5-4-91-16,-13-14-155 16,0-6-182-16</inkml:trace>
  <inkml:trace contextRef="#ctx0" brushRef="#br0" timeOffset="14718">471 1313 132 0,'0'0'465'0,"0"0"-312"16,0 0-11-16,0 0-8 15,0 0-33-15,0 0-42 0,-262-107 5 16,225 107-52-16,7 20-10 16,-7 15-2-16,6 15 4 15,10 5 5-15,5 8-9 16,16 14 0-16,0 8-3 15,0 3 3-15,40-8 0 16,25-13-1-16,7-22 5 16,18-20-10-16,5-14 5 15,8-11 0-15,1 0 0 16,-4-21 2-16,-10-13 5 16,-30-4 2-16,-10-11 12 15,-36-6 62-15,-14-12-41 0,0-4-11 16,-11 0 7-16,-44 4-31 15,-25 15 2-15,-15 17-8 16,-24 12-9-16,-5 23 7 16,-8 0-6-16,6 25-59 15,22 25-86-15,30 5-179 16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29.0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0 302 888 0,'0'0'121'16,"0"0"-121"-16,0 0 25 16,0 0 36-16,437 17 89 15,-91-17-11-15,69 0-75 16,40-28-13-16,19-13-32 15,-7-3-11-15,-30 3 21 0,-39 5-17 16,-77 8-2-16,-92 12-7 16,-91 13 1-16,-99 3-8 15,-39 11-86-15,-104 33-198 16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21.2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0 361 793 0,'0'0'135'0,"0"0"-111"15,0 0 19-15,0 0 15 16,0 0-50-16,302 5 84 15,-45-5-12-15,73-16-31 16,56-23-4-16,29-5-15 16,27-6-4-16,-6 6 5 15,-18 0-13-15,-27 13 6 16,-68 2-13-16,-51 10-6 16,-52 5 18-16,-51 5-19 15,-38 5-2-15,-36 0 7 16,-22-1-8-16,-18 2 2 0,-13-2-3 15,-5 5 5-15,-15-3-3 16,-15 0 0-16,-7 3-4 16,0 0-1-16,0 0-58 15,-29 0-58-15,-23 0-152 16,-5 0-204-16</inkml:trace>
  <inkml:trace contextRef="#ctx0" brushRef="#br0" timeOffset="1824">4094 473 749 0,'0'0'183'15,"0"0"-44"-15,0 0-19 16,0 0-6-16,0 0-44 15,0 0-24-15,-42-47-12 16,12 47-20-16,-1 3-13 16,-6 22 10-16,-6 8-10 15,13 6 1-15,-4 5 1 16,13 5-2-16,6 0 2 0,12 1-3 16,3-9 0-16,0-8-4 15,30-11 4-15,28-10 0 16,10-8-1-16,-2-4 4 15,8 0 3 1,0-2-6-16,-10-17 2 0,-6-6 2 16,-13-3 0-16,-14-5 1 15,-15 1 41-15,-16-10-9 16,0-2-5-16,0 0-16 16,-4 6-10-16,-32 7 7 15,-1 15-13-15,-15 2-1 16,-19 8-4-16,-4 6-42 15,-20 0-52-15,6 0-116 0,3 6-254 16</inkml:trace>
  <inkml:trace contextRef="#ctx0" brushRef="#br0" timeOffset="3799">2896 850 644 0,'0'0'183'15,"0"0"-23"-15,0 0-45 16,0 0-11-16,0 0-28 15,0 0-40-15,-5-24 2 16,5 24-38-16,-16 0 7 16,-11 8-7-16,-4 19 8 15,1 9-3-15,9-3-5 16,5 5 0-16,16-6 9 16,0-3-9-16,0-7-2 15,9-6-4-15,43-5 6 16,12-11-1-16,15 0 1 0,-2-2 0 15,-3-23 9 1,-16-8-9-16,-10 0 0 0,-30-3 13 16,-10-8-12-16,-8-3 4 15,0-5 14-15,-53 5-3 16,-14 8-3-16,-12 14-13 16,0 18-8-16,-5 7-2 15,5 0-123-15,18 16-141 16,18-2-239-16</inkml:trace>
  <inkml:trace contextRef="#ctx0" brushRef="#br0" timeOffset="5588">1934 636 862 0,'0'0'102'0,"0"0"5"16,0 0 16-16,0 0-44 0,0 0-57 16,0 0-1-16,-116-15-17 15,86 43-2-15,2 5 7 16,13 3-9-16,13 2 0 15,2-2 0-15,0-6 3 16,2-7-3-16,41-10 0 16,-1-10 2-16,17-3 2 15,7 0 2-15,2-19 4 16,6-9-4-16,-10-2-5 16,-19 0 22-16,-24-6 16 15,-14-2 3-15,-7-6 4 16,-18-3-33-16,-50 3-5 15,-30 8-8-15,-18 11-46 0,-9 14-55 16,0 6-126-16,15 2-211 16</inkml:trace>
  <inkml:trace contextRef="#ctx0" brushRef="#br0" timeOffset="7588">1119 932 104 0,'0'0'483'16,"0"0"-317"-16,0 0-28 15,0 0-24-15,0 0-34 16,0 0-31-16,-132-41-1 16,111 41-15-16,5 0 10 15,8 0-1-15,1 0-17 16,-2 0 2-16,-4 19-27 16,-8 9 3-16,5 5 9 15,8 8-10-15,8 1-2 16,0-7 2-16,0 2-2 0,43-12-2 15,25-12-2 1,14-11 4-16,6-2 8 0,-2-8-5 16,-19-17 1-16,-22-3 5 15,-17-1-5-15,-19-5 9 16,-9-1-5-16,0-4 11 16,-9 1 20-16,-33 5-25 15,-1 11 1-15,-9 8-14 16,-1 11-1-16,2 3-5 15,-7 0-6-15,6 8-51 16,7 26-21-16,8 12-131 16,15 7-180-16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52.06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372 379 830 0,'0'0'150'0,"0"0"28"16,0 0-52-16,0 0-8 15,-15-144-21-15,1 127-42 16,1 3 6-16,-3 5-27 0,8 4-8 15,-11 5 9-15,9 0-19 16,2 0 0-16,2 0-1 16,-1 0-13-16,-1 3-4 15,-26 27-4-15,-6 28 6 16,-18 19 5-16,5 11-3 16,18 8-1-16,19-4-2 15,16-8 5-15,0-7-8 16,46-11 2-16,33-17-19 15,10-10 21-15,20-17-21 16,-4-14 1-16,-11-8 19 16,-10 0-4-16,-26-6 3 0,-16-18 3 15,-18-7-1 1,-24-1 16-16,0-7-14 0,0 4 4 16,-61-4-4-16,-18 6 1 15,-16 8-6-15,-3 6 0 16,13 13-2-16,24 4-1 15,30 2-11-15,18 0-34 16,13 6-46-16,0 18-56 16,53 3-18-16,47-10-102 15,26-8-230-15</inkml:trace>
  <inkml:trace contextRef="#ctx0" brushRef="#br0" timeOffset="244">1131 671 423 0,'0'0'445'16,"0"0"-281"-16,0 0-23 15,0 0 9-15,0 0-66 16,0 0-32-16,-90-44-23 16,90 44-25-16,32 0-4 15,34-3-4-15,29-2 4 16,21-3 17-16,3-3-17 15,-2-3 0-15,-1 0 5 16,-18 1-5-16,-19 7-3 16,-34 3-120-16,-32 3-105 0,-13 0-135 15</inkml:trace>
  <inkml:trace contextRef="#ctx0" brushRef="#br0" timeOffset="490">1430 297 745 0,'0'0'200'0,"0"0"-10"16,0 0-51-16,0 0-16 15,0 0-82-15,0 0-17 16,-56-22-24-16,64 61 6 16,18 13 14-16,-1 9 11 15,-4-1-9-15,0 1 8 0,-5 0-22 16,-4-2-6-16,-3-4 3 15,1-5-5-15,4-6-4 16,9-6-106-16,9-7-147 16,15-12-240-16</inkml:trace>
  <inkml:trace contextRef="#ctx0" brushRef="#br0" timeOffset="767">2622 588 970 0,'0'0'162'0,"0"0"-85"16,0 0 30-16,0 0-12 15,0 0-57-15,0 0-21 16,-21-21 3-16,21 21-19 15,8 0-1-15,26 0-2 16,19 0 2-16,13 0 6 16,16 0-4-16,5 0-4 15,1 0-25-15,1 0-192 16,-7 5-312-16</inkml:trace>
  <inkml:trace contextRef="#ctx0" brushRef="#br0" timeOffset="1251">3343 297 884 0,'0'0'201'16,"0"0"-73"-16,0 0 2 16,0 0-34-16,0 0-61 15,0 0-24-15,-44-44-1 16,57 44-7-16,27 0-1 15,8 0-2-15,10 0 4 16,-11 0-10-16,-5 16 6 0,-2 7 0 16,-3 7-3-1,-3-6 8-15,-16-1-4 0,-12-4-1 16,-6-10-9-16,0 4 7 16,0 6-9-16,-10-2 11 15,-17-1 14-15,12-8-12 16,9-8 1-16,6 0-3 15,0 0 0-15,0 0-7 16,0 4 7-16,16 4-2 16,26 3 2-16,22 8 4 15,-3 3 7-15,3 0-11 16,-12 0 0-16,-9-3 1 16,-18-2-1-16,-11-4 0 0,-1 1 0 15,-13 3 1 1,0-1-5-16,-13 6-2 0,-38 0 6 15,-10-6-2-15,-4 1 6 16,4-9-8-16,6-2-10 16,15-3-124-16,26-3-115 15,14 0-125-15</inkml:trace>
  <inkml:trace contextRef="#ctx0" brushRef="#br0" timeOffset="1520">4100 0 917 0,'0'0'182'0,"0"0"-24"16,0 0-30-16,0 0-59 16,0 0-51-16,0 0-13 15,50 39-2-15,11 5 18 16,-3 11-14-16,0 13 16 15,-13 10-13-15,1 7-1 16,-9 0-3-16,-3-2-1 16,-26-6-2-16,-1-6-3 15,-7 1-19-15,0-4-66 16,0-7-143-16,0-12-226 16</inkml:trace>
  <inkml:trace contextRef="#ctx0" brushRef="#br0" timeOffset="1948">2615 116 536 0,'0'0'208'0,"0"0"-55"0,0 0 12 16,0 0-5-16,0 0-48 16,0 0-40-16,-73-39-16 15,73 39-32-15,0 0 20 16,0 0-13-16,0 0-12 15,0 0 1-15,-7 19-16 16,-28 36 1-16,-27 29 13 16,-18 25 7-16,4 6 5 15,22-2-27-15,35-14 4 16,19-11-1-16,0-11-4 16,30-11 1-16,31-8-3 15,13-9-5-15,-1-2-20 0,13-5-98 16,-4-9-129-16,20-9-382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42.9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435 204 84 0,'0'0'642'0,"0"0"-507"16,0 0-22-16,0 0-3 0,0 0-18 15,0 0-12-15,94-109-22 16,-94 86-12-16,0 4-9 15,0 3-2-15,0-1-14 16,0 9-9-16,-27 3-3 16,-13 2-8-16,-18 3 3 15,-24 0-8-15,-19 8 6 16,6 17-2 0,21-3 0-16,35 2-3 15,26 4 0-15,13 5-3 16,0 4 3-1,52 8-1-15,15 2-6 16,4 0 7 0,-3 5 0-16,-1 1-6 15,-1-4 0-15,-8-5 3 16,-8-7 0-16,-20 0 4 16,-9-9 1-16,-14-3 1 0,-7-6-1 15,0-2 1-15,0-7-1 0,-37-5 0 16,-34-5 2-16,-17 0 2 15,-6-2-3-15,-4-26 0 16,18-5 0-16,35-5 2 0,24-3-1 16,21-3-1-1,8-6-5-15,87-5 4 0,43-5-2 16,23-4-97-16,4 1-162 16,-28 2-539-16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55.28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278 213 491 0,'0'0'289'15,"0"0"-137"-15,0 0 7 16,0 0-38-16,0 0-13 16,0 0-18-16,-50-122-34 15,32 117 3-15,-3-1-24 16,8 6-13-16,10 0 10 15,-3 0-28-15,6 0-1 16,-12 0-3-16,-3 0-8 16,-16 28 2-16,-6 8 3 15,8 16 6-15,0 0 5 16,26 3-8-16,3 3 0 16,0-6-5-16,53-5 8 0,29-14-8 15,13-11 5-15,9-17-7 16,-1-5-1-16,-8 0 10 15,-16-24-2-15,-18-12 9 16,-24-1-3-16,-21-7 6 16,-16-4-12-16,0-10 3 15,-31-6 5-15,-36 9-4 16,-15 6-3-16,2 8-1 16,-6 17 1-16,9 4-2 15,5 9-1-15,14 11-22 16,11 0-22-16,12 25-101 15,22 24-84-15,13 9-97 16,16 1-472-16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55.5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 44 869 0,'0'0'197'16,"0"0"-16"-16,0 0-44 16,0 0-61-16,0 0-12 15,0 0-46-15,-12-44-12 16,12 44-6-16,0 3-1 0,0 24-3 16,0 15 1-1,0 15 3-15,0 0 13 0,6 6-13 16,4-2 0-16,1-6 4 15,5-2-1-15,-8-4-2 16,5-5-1-16,-3-6-63 16,4-10-69-16,7-9-121 15,8-8-130-15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55.82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 60 708 0,'0'0'234'0,"0"0"-62"15,0 0-2-15,0 0-53 16,0 0-51-16,0 0-47 16,-64-60-17-16,64 65-4 15,0 29 6-15,0 10-4 16,0 11 14-16,0-3-13 15,0 3 10-15,0 0-11 16,0 0 1-16,0-7-2 16,0 3 1-16,0-7-42 15,13-6-181-15,3-13-173 16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2:56.22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0 164 596 0,'0'0'234'15,"0"0"-91"-15,0 0 13 16,0 0-58-16,0 0-26 16,0 0-18-16,0-49-50 15,0 49-4-15,0 5-13 16,0 20 2-16,0 9 6 15,7-2 5-15,7 4 0 16,8-3 5-16,6-3-5 0,2-5 2 16,14-6 1-1,1-5 0-15,13-9 4 0,3-5-7 16,19 0 1 0,2-2 21-16,4-20-17 0,-19-2 5 15,-19-4 27-15,-22 0 13 16,-18-5 11-16,-8-5-21 15,0-4-20-15,-45-2 10 16,-29 3-30-16,-14 8 2 16,-1 14-5-16,15 8 5 15,10 5-5-15,19 6-12 16,2 8-39-16,12 36-74 0,0 11-123 16,17 9-258-1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06.45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220 135 12 0,'0'0'854'16,"0"0"-789"-16,0 0-28 0,0 0 51 15,0 0-6-15,0 0-28 16,-220 21-18-16,220-17-23 16,54-3-12-16,99-1 34 15,77 0 22-15,75 0 12 16,59-5-10-16,54-16-32 15,34-1 5-15,22-3-11 16,-4 6-11-16,-23 2 21 16,-62 9-12-16,-59 2-7 15,-54 6 6-15,-48-5-16 16,-35 5 15-16,-39-6-15 16,-34 3-2-16,-42 3 6 0,-29 0-5 15,-23 0-1 1,-17 0 0-16,-5 0 3 0,0 0-6 15,0 0-3-15,-27-2-16 16,-9-1-16-16,-4-2-47 16,13-1-3-16,-4 1-20 15,9 2-49-15,-2 3-53 16,-10 0-142-16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01.55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3379 1464 912 0,'0'0'288'0,"0"0"-129"15,0 0-41-15,0 0-30 16,0 0-30-16,0 0-28 16,0-37-10-16,6 37 12 15,-6 0-17-15,4 0-11 16,2 0 3-16,-1 0-7 0,-2 31 0 16,4 19 1-1,-7 10 3-15,6-2 6 0,-1 8-4 16,-5 1-6-16,0-7 1 15,0-5-1-15,0-6-49 16,0-5-96-16,0-14-203 16,0-5-863-16</inkml:trace>
  <inkml:trace contextRef="#ctx0" brushRef="#br0" timeOffset="-2083">397 234 792 0,'0'0'227'0,"0"0"-82"16,0 0-16-16,0 0-7 16,0 0-49-16,0 0-19 15,-9-32-29-15,9 32-13 16,0 0 14-16,0 0-20 16,0 0 3-16,0 0-9 15,0 0 1-15,0 16-5 16,0 19 3-16,0 21 1 15,9 2 13-15,6 2-12 16,-9-2-1-16,1 2 1 16,-7-5-1-16,6-3-1 0,-4 2-53 15,11-23-70-15,17-3-59 16,7-8-161-16,8-15-428 16</inkml:trace>
  <inkml:trace contextRef="#ctx0" brushRef="#br0" timeOffset="-1781">1100 229 655 0,'0'0'252'0,"0"0"-79"0,0 0-6 15,0 0-28-15,0 0-61 16,0 0-28-16,0-33-33 15,0 33-9-15,0 0-8 16,0 22-14-16,0 11 14 16,0 11 17-16,0 0-17 15,8-3 10-15,8 3-10 16,5 1 0-16,7-5 4 16,-9 4-3-16,2-2-2 15,0-6 1-15,-5-9-53 16,5-4-57-16,0-5-135 15,9-4-317-15</inkml:trace>
  <inkml:trace contextRef="#ctx0" brushRef="#br0" timeOffset="-1328">2081 160 837 0,'0'0'209'16,"0"0"-89"-16,0 0 2 15,0 0-33-15,0 0-48 16,0 0-32-16,0-8-9 0,0 8-8 16,0 22 3-1,0 6 5-15,-9 4 11 0,2-1-11 16,4 5 0-16,3-5 0 15,0-2 4-15,0 1-2 16,3-8-2-16,34-5 0 16,12-9 5-16,2-5-4 15,2-3 1-15,5 0 10 16,-13-3-9-16,-2-17 8 16,-12-1 1-16,-15-4 10 15,-11-3 25-15,-5-2-12 16,0-6-9-16,-15 4-7 15,-28-7-12-15,-9 9 5 16,6 8-12-16,-2 10 1 16,11 6-7-16,12 6 3 0,-11 0-14 15,8 4-5-15,4 26-93 16,11 11-56-16,13 6-164 16,0 1-308-16</inkml:trace>
  <inkml:trace contextRef="#ctx0" brushRef="#br0" timeOffset="-981">3035 95 754 0,'0'0'265'16,"0"0"-81"-16,0 0-43 16,0 0-33-16,0 0-25 15,0 0-34-15,-142-95-9 16,142 95-35-16,0 0-3 16,0 26-4-16,0 15 4 15,0 16 5-15,0 2-2 16,0 4-3-16,0 0 2 15,4 2-4-15,23 2 0 16,-6-4 0-16,3-5 0 0,-2-8-46 16,-1-12-81-16,16-14-130 15,-9-10-216-15</inkml:trace>
  <inkml:trace contextRef="#ctx0" brushRef="#br0" timeOffset="-615">0 1293 715 0,'0'0'157'16,"0"0"-83"-16,0 0 37 15,0 0 15-15,0 0-59 16,0 0-43-16,-3 0-16 16,167 0 1-16,93-19 69 15,73-11-39-15,61-24-21 16,49 3 17-16,25-8-24 16,5-5 4-16,-36 14-4 15,-54 11-5-15,-72 12 7 16,-58 8-13-16,-57 8 0 15,-34 5 6-15,-40 1-2 0,-40 5-5 16,-33 0 1 0,-25 0-71-16,-21 0-122 0,0 11-241 15</inkml:trace>
  <inkml:trace contextRef="#ctx0" brushRef="#br0" timeOffset="2222">2557 1464 786 0,'0'0'244'16,"0"0"-78"-16,0 0-5 16,0 0-54-16,0 0-27 15,0 0-28-15,13-83-15 16,-13 81 11-16,0 2-21 15,0 0-18-15,2 0 14 16,-2 0-18-16,0 0-5 16,0 0-2-16,0 30-6 15,6 11 8-15,1 17 10 16,-4 2-6-16,8 1 0 0,-1 0 0 16,3-4-4-16,-4-5 0 15,3-8-6-15,-12-5-51 16,0-9-68-16,0-5-183 15,0-6-712-15</inkml:trace>
  <inkml:trace contextRef="#ctx0" brushRef="#br0" timeOffset="3016">1351 1656 563 0,'0'0'311'16,"0"0"-157"-16,0 0-15 16,0 0-2-16,0 0-49 15,0 0-6-15,-43-80-32 16,43 78-11-16,0-1-7 16,0 3-21-16,0 0 4 15,0 0-15-15,0 0-5 16,0 0 2-16,-7 0-7 15,-2 22 1-15,2 8 9 16,-1 14 1-16,8-6 7 0,0 4-8 16,0-1 0-16,0-5 2 15,0-3-2 1,8-3 0-16,29-5 0 0,7-14 1 16,7 0-3-16,13-8 1 15,-2-3 1-15,5 0 4 16,4 0-1-16,-20-14 1 15,-11-8-3-15,-6 0 0 16,-13 0 13-16,-18-8-13 16,-3-6 9-16,0-3 16 15,-22-2-5-15,-17 3-9 16,-4-1 5-16,-2 12-10 16,1 7 5-16,1 4-12 15,4 8 3-15,-4-6-3 0,6 12 0 16,8-1-4-16,-5 3 2 15,9 0-8-15,-9 0 1 16,10 24-45-16,-4 9-39 16,10 8-84-16,-1-2-196 15,19 0-465-15</inkml:trace>
  <inkml:trace contextRef="#ctx0" brushRef="#br0" timeOffset="4434">394 1555 384 0,'0'0'199'15,"0"0"-17"-15,0 0-28 16,0 0-15-16,0 0-7 15,0 0-38-15,0 0-20 16,0 0-19-16,0 0-20 16,0 0 3-16,0 0-18 15,0 0-7-15,0 0 10 16,0 0-21-16,0 0 0 16,0 0-2-16,0 0 2 0,0 0 0 15,0 0-2-15,0 0 0 16,0 0 1-16,0 0 1 15,0 0-2-15,0 0 5 16,0 0-5-16,0 0 9 16,0 0-9-16,0 0 0 15,0 0 16-15,0 0-10 16,0 0 20-16,0 0-4 16,-6 0-8-16,6 0 4 15,0 0-15-15,-7 0-2 16,7 0-2-16,-14 19-6 15,-2 14 2-15,-5 8 4 16,5 14 2-16,16 1-2 0,0-14 1 16,0 2 0-1,43-7-2-15,12-7 2 0,9-13 0 16,4-9 0-16,4-8-3 16,8 0-1-16,3-3-3 15,5-27 7-15,-17-6 9 16,-20 0-9-16,-20-5 3 15,-31-3 8-15,0-6-10 16,-21 1 10-16,-47 0-11 16,-20 2 0-16,-15 17-3 15,-8 8 3-15,1 13-4 16,16 9 0-16,20 0-45 0,32 25-67 16,35 27-167-1,7 6-369-15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3.16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410 1201 787 0,'0'0'182'15,"0"0"-58"-15,0 0-34 16,0 0-15-16,0 0-24 16,0 0-16-16,260-79-4 15,-205 79-11-15,-15 0-8 16,2 11-6-16,-16 8-2 15,-9 0-4-15,-17 3 0 16,0 1-5-16,0 4-9 16,0-3 11-16,-17 1 3 15,-2-6 12-15,1-2-7 16,14-9-3-16,4-2 3 0,0-6-5 16,0 0-11-16,0 3 1 15,4 2 10-15,23 0 5 16,15 1-5-16,5 2 2 15,4 0-2-15,-1 0 1 16,-5 8 0-16,-2-1 0 16,-6 5-1-16,-13 1 2 15,-3 4 3-15,-14-3 4 16,-7 3 2-16,0 1 2 16,-31 3-4-16,-39-4-8 15,-19-1 3-15,-14-4-4 16,2-9-8-16,12-6-21 0,22-5-31 15,30 0-90 1,32-3-107-16,5-27-242 0</inkml:trace>
  <inkml:trace contextRef="#ctx0" brushRef="#br0" timeOffset="495">1449 1471 749 0,'0'0'246'0,"0"0"-155"15,0 0 68-15,0 0-67 0,0 0-66 16,0 0-7 0,144-11 7-16,-52 0 0 0,18 0-9 15,-9 3-8 1,-13-4-3-16,-20 7 3 0,-20 0-2 15,-17 2-3-15,-22 3-4 16,-4-3 0-16,3 2 7 16,-8-6-2-16,0-4 29 15,0-6-13-15,-53-4-19 16,1-2 9-16,-2 7-10 16,7 0 4-16,10 5 4 15,10 3-9-15,9-1 1 16,12 6 1-16,0 0 0 15,6 3-1-15,0 0-2 0,0 0-3 16,0 0-4-16,30 6 6 16,34 16 2-16,15-3 4 15,-2 0 0-15,2 1 2 16,-11-1-3-16,-17 3 4 16,-7-3 2-16,-30 0-3 15,-6 0 1-15,-8 6-7 16,-8 5-4-16,-52 6-5 15,-35 0-44-15,-15-3-113 16,7 0-444-16</inkml:trace>
  <inkml:trace contextRef="#ctx0" brushRef="#br1" timeOffset="18222">4437 467 582 0,'0'0'244'0,"0"0"-75"16,0 0 0-16,0 0-53 0,0 0-20 15,0 0-35-15,-69-124-11 16,59 124 3-16,4 0-34 15,6 0-19-15,-2 0-2 16,-11 6-23-16,4 16 25 16,-3 9 0-16,9 7 6 15,3 0-4-15,0-2 3 16,8 3-5-16,45-12-1 16,10-8 0-16,11-8-1 15,0-11 0-15,-8 0 2 16,-13 0 2-16,-23-3-2 15,-9-16 3-15,-11-2 5 0,-10-7 2 16,0-5-6-16,0-6 5 16,-31-2 4-16,-20 2-6 15,-2 6-7-15,1 11 0 16,4 9 0-16,23 7-8 16,10 6 6-16,9 0-11 15,6 0-31-15,0 17-83 16,0 15-43-16,43 10-186 15</inkml:trace>
  <inkml:trace contextRef="#ctx0" brushRef="#br1" timeOffset="18492">5204 277 63 0,'0'0'787'0,"0"0"-613"15,0 0 27-15,0 0-66 16,0 0-48-16,0 0-34 16,-39-65-19-16,39 65-24 15,0 0-10-15,0 16-2 16,0 14 1-16,2 11 1 16,21 3 1-16,-2 6-1 15,6-1 4-15,-8 1-3 16,8-6-1-16,-12-3 0 0,-5-5-75 15,-4-3-130 1,-6-6-235-16</inkml:trace>
  <inkml:trace contextRef="#ctx0" brushRef="#br1" timeOffset="18905">5834 360 721 0,'0'0'211'0,"0"0"-67"15,0 0 27-15,0 0-69 16,0 0-51-16,0 0-22 16,-70-61-14-16,67 61-15 0,3 6-11 15,-7 24 11-15,7 9 3 16,0 8-2-16,22-6 1 15,36-3 9-15,4-7-10 16,10-9 2-16,11-12-3 16,19-10 0-16,1 0 11 15,-8-8-3-15,-16-14-1 16,-18-3 18-16,-27-2 9 16,-15-6 6-16,-19-5-3 15,0-7 2-15,0-4-15 16,-53 5-10-16,-8 5-1 15,-12 7-10-15,6 10-3 0,2 5-4 16,1 17-14-16,9 0-55 16,7 11-72-16,8 30-109 15,12 3-287-15</inkml:trace>
  <inkml:trace contextRef="#ctx0" brushRef="#br1" timeOffset="21815">5624 1216 629 0,'0'0'197'16,"0"0"-48"-16,0 0-3 16,0 0-22-16,0 0-25 0,0 0-52 15,0-39-33-15,0 39-6 16,0 0-8-16,0 3-9 15,0 21-1-15,0 9 10 16,6 11 13-16,-6-3-9 16,0 3 1-16,0 6-3 15,0-1 2-15,0 4-4 16,0-1-14-16,0 0-94 16,0-5-52-16,0-10-183 15</inkml:trace>
  <inkml:trace contextRef="#ctx0" brushRef="#br1" timeOffset="22108">6571 1216 738 0,'0'0'202'0,"0"0"-80"15,0 0 33-15,0 0-22 16,0 0-60-16,0 0-41 16,0-47-13-16,0 47-19 15,0 0-3-15,0 30-13 16,8 14 16-16,-1 11 2 0,2 0 4 16,4 2-5-16,-8-2 7 15,5-2-5-15,-10-1-3 16,0 6 0-16,0 5-107 15,0 1-213-15</inkml:trace>
  <inkml:trace contextRef="#ctx0" brushRef="#br1" timeOffset="29073">3372 1177 701 0,'0'0'109'0,"0"0"7"0,0 0 25 15,0 0-14-15,0 0-48 16,0 0-21-16,-35-64-15 16,20 64-20-16,-9 3-15 15,-10 30-6-15,4 11 5 16,9 9-5-16,15-1 0 16,6 0 0-16,0-1-2 15,33-14 0-15,25-6 0 0,3-13 1 16,4-18-1-16,-4 0-2 15,6-5 2 1,-9-25 3-16,-16-9-2 0,-21-2 10 16,-21-3-10-16,0-5 8 15,-63 5-7-15,-32-3-2 16,-24 14 0-16,-6 11-9 16,-1 19-86-16,22 3-183 15,25 16-338-15</inkml:trace>
  <inkml:trace contextRef="#ctx0" brushRef="#br0" timeOffset="-1034">368 112 435 0,'0'0'517'16,"0"0"-408"-16,0 0-37 16,0 0 4-16,0 0-38 15,0 0-14-15,247-76-1 16,-211 78-13-16,-10 19-5 16,-12 7 4-16,-1 6-9 15,-13 7 4-15,0 3 13 16,0 2-12-16,-27 1 4 15,-17 1-3-15,4-10-3 0,8-6 4 16,13-9 0 0,7-6-6-16,12-7 1 0,0-1-2 15,0-4-1-15,15 6 1 16,33-6 0-16,13-2 6 16,34-3-6-16,21 0-33 15,16-11-93-15,-7-11-179 16,-20 0-576-16</inkml:trace>
  <inkml:trace contextRef="#ctx0" brushRef="#br0" timeOffset="-562">1505 244 752 0,'0'0'214'0,"0"0"-69"15,0 0-22-15,0 0-76 16,0 0-23-16,0 0 10 16,326-38 4-16,-219 35-17 15,7 1-11-15,8-6 5 16,-13-4-13-16,-17 4 4 16,-28-3-4-16,-27 6-1 15,-30-1-1-15,-7-3 6 16,0-1 1-16,-13-7 11 15,-39-2-17-15,-12-3-1 16,3 3 0-16,3 2 5 0,12 3 2 16,18 7 3-1,12-2 7-15,16 6-2 0,0 1 3 16,0-1-15-16,16 3-3 16,15 0-3-16,17 0 0 15,11 0 3-15,1 13 0 16,8 6 3-16,-4 1-2 15,-6 2-1-15,1-3 4 16,-20 0-3-16,-12 3 2 16,-11 1-3-16,-16 4 2 15,0 3-5-15,-16 6 0 16,-56 6-2-16,-23 4-34 16,-24 7-113-16,-19-2-203 0</inkml:trace>
  <inkml:trace contextRef="#ctx0" brushRef="#br1" timeOffset="28609">3255 299 706 0,'0'0'151'16,"0"0"-5"-16,0 0 2 15,0 0-41-15,0 0-34 16,0 0-20-16,-52-55-18 16,46 55-14-16,6 0-20 15,0 0-1-15,-6 0-3 0,6 14-14 16,-2 16 16-16,2 9 1 16,0 2 2-16,0-7-1 15,0-4-1-15,18-9-8 16,25-4-12-16,5-11-14 15,7-6 21-15,3 0 8 16,-5-4 3-16,-18-20 2 16,-1-3 8-16,-18-9-8 15,-16 0 8-15,0-8-5 16,-22 3 16-16,-36-3-3 16,-10 3-5-16,4 10-11 15,-9 15-2-15,0 10-1 16,0 6-37-16,6 8-130 0,20 31-143 15,26 9-479-15</inkml:trace>
  <inkml:trace contextRef="#ctx0" brushRef="#br1" timeOffset="101026">4564 1389 733 0,'0'0'148'0,"0"0"-70"16,0 0 60-16,0 0-43 16,0 0-24-16,0 0 24 0,0 0-27 15,0-34-22-15,0 34-7 16,0-2-11-16,0 2 12 15,0 0-23-15,0 0-15 16,0 0 22-16,0 0-24 16,0 0-5-16,0 0 2 15,-7 16-8-15,-15 20 11 16,-2 8 0-16,3-2 7 16,15-2-8-16,6-4 2 15,0-3-1-15,0-8 0 16,27-3 6-16,13-9-15 15,2-4 9-15,5-9-13 0,1 0 3 16,-2 0 9 0,-2-16 1-16,-15-6 1 0,-7-6 7 15,-12-5 5-15,-10-6-10 16,0-5-3-16,0 3 35 16,-10 5-26-16,-27 9 4 15,7 5 1-15,-12 6-11 16,-5 5 4-16,-11-1-7 15,-9 7-2-15,-4 2-9 16,10 3 9-16,10 0-38 16,14 0-40-16,22 14-128 15,15-6-212-15</inkml:trace>
  <inkml:trace contextRef="#ctx0" brushRef="#br2" timeOffset="198183">6240 819 493 0,'0'0'419'0,"0"0"-301"16,0 0 5-16,0 0 4 16,0 0-67-16,0 0-14 15,0 0 8-15,-277-44-21 16,166 36 2-16,-8 6-2 16,-6-4-19-16,-15 0 14 15,-19 4-12-15,-18 2-12 0,-7 0 12 16,1 0-16-1,-4 0 2-15,4 5 5 0,0 9-6 16,-1-1 7-16,1 4-8 16,6-6 0-16,8 0 13 15,7-3-13-15,7 0 1 16,-1 0 1-16,4 4 2 16,-1 1-3-16,-3 2-1 15,-18-5 0-15,-6 4 1 16,-19 3 3-16,-4-3-5 15,18-1 1-15,23 4 0 16,30-7 1-16,29 1-1 16,14 1 0-16,9-1 3 15,-2-3-3-15,-4 0 0 16,10-3 1-16,-10-5-1 0,12 3 5 16,-1-3-5-16,4 0 0 15,16 3 4-15,12-1-4 16,17 1 0-16,10-3 0 15,10 0 3-15,6 0-3 16,0 0 0-16,0 4 0 16,0-4-7-16,0 2 7 15,-10 6 0-15,-19 17-2 16,-21 14 8-16,-5 7-5 16,-3-1-1-16,21-13 0 15,15-5 0-15,8-7 0 16,2-6 0-16,9-6 0 0,3-8 1 15,0 3-2 1,0-3 1-16,0 8-1 0,-7 14-3 16,-5 4 8-16,2 8-2 15,-4 5-2-15,1-1 2 16,3 6-1-16,10-2-1 16,0-1 1-16,0-2-8 15,0-4 8-15,0 0-1 16,16 2 0-16,15-2-2 15,3-1 2-15,-4 4 0 16,13 0 1-16,9 1-7 16,15 5 6-16,22-6 0 15,20 1 1-15,23-9 2 16,8-1-3-16,13-11 0 16,19-4 0-16,32-11 4 0,31-3-3 15,43 0-1-15,10 0 0 16,0 0 2-16,-23 0-5 15,-17 0 3-15,-29 0 0 16,-20 0-5-16,-19 5 5 16,-14 0-1-16,-18 1 0 15,0-3 0-15,-2-3-2 16,10 0-1-16,7 0 3 16,32 0-2-16,7-12 3 15,17-6-4-15,8-1 2 16,-1-1-1-16,-4-2-3 15,-1 0 3-15,-29 6 3 0,-18-1-9 16,-34 3 9-16,-19 3 0 16,-28-2-3-16,-6-4 6 15,-21 0-7-15,8-4 4 16,3-4 0-16,2-4-5 16,0 3 6-16,-2-2-1 15,-3 1 1-15,-5 5 1 16,-16-3-2-16,-8-2 0 15,-8-1 0-15,-6 1 5 16,-4 2-3-16,-6-3-1 16,-5 4 2-16,5-4 0 15,0 3-3-15,1 0 0 16,-7-2 0-16,-6-6 6 0,-2-6-6 16,-7-10 0-16,0-6 8 15,-37-6-7-15,-43-2 7 16,-46 0-8-16,-30 5 6 15,-32 3 0-15,-20 6-6 16,3 5 0-16,13 11 3 16,17 8 0-16,43 14-6 15,13 11-3-15,3 3-67 16,-14 49-76-16,-20 22-206 16,-4 12-452-16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12.42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1684 794 0,'0'0'162'15,"0"0"-59"-15,0 0-5 16,0 0-39-16,0 0-32 16,0 0-9-16,37-11-9 15,21-3-2-15,16 6 23 16,21-6 1-16,3 1 4 16,8-4-7-16,-3-2-19 15,-8 2 15-15,-12 3-17 16,-15-2 6-16,-26 9-3 0,-15-2-7 15,-24 6 6-15,-3 3-7 16,0 0-1-16,0-3 18 16,-3-2 2-16,-45-2 6 15,-10-3-27-15,-3 2 5 16,8 1-5-16,16 7 0 16,16-4 1-16,16 4 7 15,5-8-8-15,0 5 0 16,0 1-3-16,0-2 2 15,0 2 0-15,36 2-8 16,37 0 4-16,22 0 1 16,10 0 4-16,-2 0 0 15,-15 11 1-15,-14 8 1 16,-16 6 0-16,-21 2-2 16,-22 3 1-16,-15 3-5 0,0 11 4 15,-52 0 0-15,-31 0 0 16,-17-3-1-16,11-10-62 15,15-12-45-15,28-13-49 16,20-4-67-16,26-2-128 16</inkml:trace>
  <inkml:trace contextRef="#ctx0" brushRef="#br0" timeOffset="456">1140 1231 531 0,'0'0'299'0,"0"0"-201"0,0 0 15 16,0 0 1-16,0 0-37 15,0 0-19-15,217-71-15 16,-165 71-9-16,-7 7-4 16,-2 21-25-16,-12-1-2 15,-4 1 9-15,-9-8-6 16,1 4 3-16,-9-5-9 15,-2 3 1-15,-8 5 6 16,0 3-7-16,0 6 0 16,-18-5 4-16,-9-12-3 15,11-8 5-15,16-9-6 16,0-2 1-16,0 0-6 0,22 0 10 16,14 0-2-1,1 0 4-15,0 6-6 0,-7 4 7 16,1 2-4-16,-1 7-4 15,-2 0 16 1,-6 6-13-16,-7-3-2 0,-6 6 11 16,-9-1-9-16,0 6 10 15,-16 3-6-15,-42-6-6 16,-9-3 14-16,-6-4-15 16,6-10-1-16,9-1-18 15,21-12-111-15,28 0-155 16,9-12-119-16</inkml:trace>
  <inkml:trace contextRef="#ctx0" brushRef="#br0" timeOffset="823">2464 1049 908 0,'0'0'292'16,"0"0"-169"-16,0 0 23 15,0 0-53-15,0 0-49 16,0 0-13-16,-37-33-23 16,37 35 1-16,0 29-9 15,18 13 3-15,12 8 26 16,-5 0-21-16,2-8-2 16,-2-5 6-16,3-18-10 0,-14-4 3 15,2-17-5-15,-4 0 0 16,4 0 9-16,-2-11 3 15,15-27 20-15,7-17 0 16,4-17-13-16,8-13-4 16,8-11-13-16,14-6 3 15,3-2 6-15,0 15-11 16,-12 24 0-16,-11 29-11 16,-36 20-61-16,-4 16-42 15,-10 8-90-15,0 30-318 16</inkml:trace>
  <inkml:trace contextRef="#ctx0" brushRef="#br0" timeOffset="1264">3025 157 848 0,'0'0'193'0,"0"0"-132"16,-357-129 54-16,211 108-14 16,-10 17-53-16,-13 4 8 15,2 20-28-15,4 40-12 16,1 26 4-16,12 24-14 16,20 16 11-16,25 18-5 15,41 7-6-15,55-3 29 0,9 0-16 16,88-8-5-16,53-7 9 15,30-23-17-15,19-19 10 16,9-27-16-16,15-35 1 16,11-29-3-16,10-6 9 15,1-60 2-15,-12-8 9 16,-20-14-2-16,-30-2 5 16,-45-9 1-16,-38-9-9 15,-39-4 20-15,-36-15-18 16,-16-8-4-16,-13-2 9 0,-91-1-20 15,-59 20 5 1,-80 19-5-16,-66 39-30 0,-80 36-52 16,-35 24-108-16,-4 35-422 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17.71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49 88 627 0,'0'0'252'16,"0"0"-78"-16,0 0-16 15,0 0-16-15,0 0-32 0,0 0-66 16,-49-83 15 0,49 83-40-16,0 0-7 0,0 0-12 15,0 8-15-15,0 25 15 16,13 13 2-16,18 2-1 16,11 1 4-16,4-5-2 15,3-8-3-15,2-7 0 16,-4-14-4-16,1-10-1 15,-2-5-2 1,-2 0 7-16,-9-25 2 0,-10-10 0 16,-13-1 13-16,-9-3-15 15,-3 7 5-15,0 4 9 0,0 9-10 16,-3 5 4 0,-9 9 8-16,8 5-4 0,-1 0-12 15,5 0-4 1,0 0-6-16,0 24 10 0,0 12-7 15,5 14 7-15,26-7 5 16,6 4 0-16,0 3-6 16,-7-1 1-16,7 1-15 15,-9-6 1-15,-10 3-104 16,-1-9-135-16,-17-2-287 16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16.09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811 610 480 0,'0'0'332'0,"0"0"-172"0,0 0-7 15,0 0-26-15,0 0-14 16,0 0-48-16,0 0-10 16,-177-44-3-16,177 38-25 15,0 6-6-15,0-5-21 16,0 2 0-16,37 0-7 15,24-3 11-15,25 4-4 16,18-9 13-16,-4 3-10 16,-2-2 0-16,-16 3-3 15,-11 7-6-15,-26 0-21 16,-16 6-126-16,-26 24-119 16,-3 3-279-16</inkml:trace>
  <inkml:trace contextRef="#ctx0" brushRef="#br0" timeOffset="441">1531 248 892 0,'0'0'177'0,"0"0"-27"16,0 0 9-16,0 0-63 15,0 0-32-15,0 0-17 16,-64-97-18-16,64 97-1 16,0 0-28-16,-7 0 6 0,4 4-12 15,-8 31-9-15,1 23 15 16,4 18 11-16,6 13-10 16,0 4 2-16,0-2-3 15,6-5 0-15,33-12-3 16,11-25 3-16,8-19-2 15,-7-13 1-15,2-15-4 16,5-2 2-16,-13 0 0 16,-8-8 3-16,-9-8 12 15,-19-1-8-15,-9-3 1 16,0-1 9-16,0-2-13 0,-31 5 6 16,-20-5-7-1,-13 10-7-15,1 5 1 0,12 3-6 16,15 5-2-16,17 0-27 15,19 2-99-15,0 28-72 16,19-5-131-16</inkml:trace>
  <inkml:trace contextRef="#ctx0" brushRef="#br0" timeOffset="705">2203 569 611 0,'0'0'329'16,"0"0"-154"-16,0 0-4 0,0 0-46 15,0 0-57-15,0 0-48 16,-56-52-10-16,75 48-10 16,39 3 5-16,28-7 4 15,23 0-9-15,-1-1 3 16,8 3 5-16,3-2-5 15,-12 3-3-15,-18 5 0 16,-31 0-67-16,-39 0-126 16,-19 0-206-16</inkml:trace>
  <inkml:trace contextRef="#ctx0" brushRef="#br0" timeOffset="948">2548 303 474 0,'0'0'409'0,"0"0"-241"16,0 0 19-16,0 0-41 16,0 0-70-16,0 0-28 15,-68-50-43-15,68 56-5 16,7 24 5-16,30 17-5 16,3 5 23-16,-3 11-14 15,-10-1 5-15,-6 0-3 16,-5-4-8-16,-1-8 1 15,-1-8-4-15,-1-3-62 16,-10-3-170-16,3-5-396 16</inkml:trace>
  <inkml:trace contextRef="#ctx0" brushRef="#br0" timeOffset="2281">1628 41 436 0,'0'0'170'0,"0"0"-11"15,0 0 13-15,0 0-40 16,0 0-35-16,0 0-21 16,-45-30-33-16,45 24 16 15,0 5-19-15,0-3-22 16,24 4-18-16,34 0 10 15,22 36-7-15,15 11 31 16,11 13-25-16,-5 9 18 16,-12 11-8-16,-1 7-4 15,-30 10 10-15,-27 7-25 0,-31 4 1 16,0-2-2 0,-82-1-8-16,-37-8-11 0,-19-18-93 15,7-18-175-15,20-23-409 16</inkml:trace>
  <inkml:trace contextRef="#ctx0" brushRef="#br0" timeOffset="2693">195 108 684 0,'0'0'200'16,"0"0"-44"-16,0 0-19 15,0 0-18-15,0 0-4 16,0 0-64-16,-36-62-30 16,30 62 3-16,-10 0-24 15,-8 14 0-15,-13 23 6 16,6 21 2-16,13 18 12 0,18 23-20 16,0 20 1-1,28 4 8-15,46-10-7 16,14-11-2-16,15-19 0 0,13-12-10 15,-11-11-46-15,-17-10-159 16,-20-9-265-16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7:48.0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287 1118 586 0,'0'0'125'0,"0"0"-25"0,0 0-18 15,0 0-1-15,-265-40-22 16,243 38-13-16,22 2-16 16,0 0-14-16,0 0-6 15,6 0-10-15,68 2 2 16,56 18 10-16,73-6 4 15,90-6 2-15,83-5-8 47,92-3 9-47,39 0-11 0,36 0 3 0,10 0-10 16,12 0-1-16,1 0 0 0,-19 0 1 16,-18-3 4-16,-22-3-2 15,-36-2 1 1,-26 0-4-16,-41 2-1 15,-58 6 1-15,-57 0-1 16,-54 0 2-16,-69 0-2 16,-75 0 2-16,-42 0-1 15,-46 0 6-15,-3 0-4 0,0 0 7 16,-8 0 0-16,-66-8-9 16,-58 2-77-16,-53 6-130 15,-72 0-179 1</inkml:trace>
  <inkml:trace contextRef="#ctx0" brushRef="#br0" timeOffset="1599">141 1340 198 0,'0'0'197'16,"0"0"-24"-16,0 0-29 16,0 0-11-16,0 0 1 15,0 0-39-15,-16-113 15 16,16 113-19-16,0 0-38 16,0 0-26-16,0 0-19 0,0 19-5 15,13 23 27-15,5 13 3 16,1 16-13-16,-11 17-3 15,2 17-4 1,-10 13 3-16,0 16-2 0,0 8-5 16,0 8-3-16,0-5-2 15,0-12 0-15,17-21 3 16,2-15-3-16,2-12 2 16,-5-22-2-16,2-14-3 15,-2-13 4-15,-14-19-5 16,4-9 2-16,-6-5-1 15,7-3 1-15,-4 0 0 16,-3 0 6-16,6 0 3 0,6 0 3 16,-9 0-4-16,3 0-2 15,1 0 0-15,-7 0-8 16,3 0-2-16,39-3 0 16,38-5-1-16,44-11 3 15,48-3 0-15,24 2-5 16,26-4-5-16,36 7-2 15,34 1-2-15,38 7 4 16,25 4 6-16,22 2-2 16,17-2 2-16,3-1 0 15,21-2 0-15,10-3 2 16,6 3 1-16,7 0 2 16,-2 2 0-16,-18 3 3 15,-33 3-4-15,-36-5-2 0,-43-3 0 16,-34-3 2-16,-13-7 0 15,-11 5 0-15,-21-11 0 16,-11 4 0-16,-29 4 2 16,-34 3-2-16,-25 7 1 15,-42-6-1-15,-38 7 0 16,-23 3-1-16,-19 2 2 16,-9 0 0-16,0 0 2 15,0 0-3-15,0 0 0 16,0 0 0-16,0 0-2 15,7 0 1-15,-2 0 0 16,-5 0 0-16,0 0 0 0,0 0 0 16,0 0 1-16,0 0 0 15,0 0 0-15,0 0 1 16,0 0-1-16,0 0 2 16,0 0-2-16,0 0 0 15,0 0 1-15,0 0-1 16,0 0 0-16,0-4 4 15,0 2 0-15,0-15 2 16,9-13 2-16,1-20 0 16,1-18-7-16,-11-18-1 15,0-12 3 1,0-12-2-16,-14-6 1 16,-14 4 1-16,-2 1-3 15,9 15 0-15,11 8 2 16,4 17-2-16,6 4 1 0,-6 12 2 15,6 4-2-15,0-2-2 16,0 1 1-16,0 4-1 0,0 0 1 16,15 10 3-1,-3 7-3-15,-12 14-1 16,3 9 1-16,-3 3 2 16,0 5-2-16,0 0-2 0,0 0 2 15,0 0-3-15,0 0 3 16,0 0 0-16,0 0 0 15,0 0-2-15,0-3 1 16,-61-3-3-16,-49 1-1 16,-52 5 1-16,-42 0-2 0,-17 5-13 15,1 28-40-15,13 11-97 16,17 8-219-16,3 6-363 16</inkml:trace>
  <inkml:trace contextRef="#ctx0" brushRef="#br0" timeOffset="4247">1088 1717 201 0,'0'0'164'0,"0"0"-64"0,0 0-24 16,0 0 8-16,0 0-6 15,0 0-17-15,0-72-8 16,5 72-17-16,-5 0-21 15,7 0-9-15,2 0-6 16,12 0 1-16,5 17 10 16,1 4 2-16,4 4 5 15,-4 5 7-15,-3 6 2 16,-3 2-1-16,-5 9 9 16,-11 8-11-16,2 3 0 31,-7 6-3-31,0-1-6 0,0-3-2 0,0-16-5 15,3-9-1 1,3-17 0-16,0-9-2 16,-6-5-2-16,0-4 1 0,0 0 6 0,0 0 6 15,0 0 22-15,-6 0 18 16,-31 0-37-16,-5-13-17 16,5 7-1-16,13-3 1 15,8 6-2-15,0-2 1 16,16 3-1-16,-5 2 0 0,5-3-1 15,0 3-2 1,0-3-2-16,0 3 1 0,0 0 2 16,0 0-2-16,21-3-2 15,61-6 5-15,66-14 1 16,44-8 0-16,28-5-3 16,-6 6-50-16,-31 3-81 15,-45 10-53-15,-43 6-72 16,-40 5-279-16</inkml:trace>
  <inkml:trace contextRef="#ctx0" brushRef="#br0" timeOffset="4629">3028 1224 512 0,'0'0'145'0,"0"0"-49"15,0 0 5-15,0 0 7 16,0 0-25-16,0 0-48 15,-58-25-29-15,50 86 22 0,-8 24 34 16,0 14-14 0,4 11-3-16,12 6-15 0,0-6-11 15,0 1-8-15,0-2-7 16,7-5 0-16,17-5-1 16,3-14-2-16,4-22 0 15,-4-16-1-15,-6-16-46 16,-2-12-155-16,2-19-150 15</inkml:trace>
  <inkml:trace contextRef="#ctx0" brushRef="#br0" timeOffset="4996">4049 1804 575 0,'0'0'173'0,"0"0"-85"16,0 0-7-16,0 0-25 16,0 0-13-16,0 0-19 15,-146 67-12-15,146-30-6 16,0 2-3-16,0 0 2 16,24 0-3-16,18-4 0 15,16-7 2-15,3-4-2 16,13-13 1-16,6-11 5 0,-1 0 0 15,-12-8 10 1,-2-27 16-16,-26-13 8 0,-24-7 12 16,-15 0-15-16,0 0-25 15,-51 6-5-15,-44 5-9 16,-9 8 0-16,-6 9 0 16,27 16-1-16,34 3-38 15,49 8-129-15,12 0-129 16,113 2-239-16</inkml:trace>
  <inkml:trace contextRef="#ctx0" brushRef="#br0" timeOffset="5408">5448 1328 671 0,'0'0'179'0,"0"0"-46"15,0 0 0-15,0 0-13 0,0 0-40 16,0 0-43 0,-51-38-26-16,51 74-10 0,0 25 9 15,0 21 17-15,0 20-3 16,11 13-8-16,20 9 3 16,-4 5-11-16,-1 0-3 15,3-11-2-15,-7-16-1 16,-1-24 0-16,-8-21-2 15,-10-15-11-15,-3-15-82 16,5-11-157-16,21-13-236 16</inkml:trace>
  <inkml:trace contextRef="#ctx0" brushRef="#br0" timeOffset="5875">6967 1725 767 0,'0'0'112'15,"0"0"-31"-15,0 0-7 16,0 0-4-16,0 0-5 16,104-149-44-16,-83 130-1 15,3 3-2-15,4 2-7 16,-1 5-3-16,-3 4-7 0,-8 2 3 15,0 3-4 1,-4 0-1-16,3 3-4 0,0 27 1 16,-15 17-1-16,0 8 5 15,0 6 13-15,-5 4-5 16,-11-1-6 0,7 2 4-16,2-11-4 15,7-10 1-15,0-5-1 16,-5-15 0-1,2-6 4-15,-3-8-4 0,-1-3-1 0,1-8-1 16,4 0 0-16,-6 0 5 16,8 0 6-16,0 0 5 15,0 0-2-15,0 0-14 16,0 0-2-16,29 0-6 16,69 0-1-16,63-24-7 0,38-15-79 15,-1 3-99 1,-29 6-75-16,-59 5-121 0</inkml:trace>
  <inkml:trace contextRef="#ctx0" brushRef="#br0" timeOffset="8973">7563 25 465 0,'0'0'159'0,"0"0"25"16,0 0-38-16,0 0-29 16,0 0-33-16,0 0-53 0,-30-25-31 15,11 72 0-15,9 16 3 16,2 1 8-16,8-1 0 15,0-2-5-15,0-4 3 16,3-2-8-16,18-6 0 16,-5-4-1-16,5-1-39 15,0-8-155-15,-5-6-259 16</inkml:trace>
  <inkml:trace contextRef="#ctx0" brushRef="#br0" timeOffset="9946">3880 328 299 0,'0'0'143'0,"0"0"-43"0,0 0-6 16,0 0-14-16,0 0-20 15,0 0-28-15,0-6-10 16,0 6-5-16,0 0-3 15,0 0 0-15,0 0-5 16,0 0 8-16,0 0 3 16,0 0-6-16,0 0-4 15,0 0 1-15,0 0-1 16,0 0 1-16,0 0-1 16,0 0 6-16,0 0-5 0,0 0-4 15,0 0 1 1,0 0-2-16,0 0-3 0,0 0-1 15,0 0 3-15,0 0 0 16,0 0 0-16,0-2 6 16,0-4 12-16,0-2 2 15,0-6-5-15,0-3-18 16,7 1 1-16,-4 0-2 16,10-4 7-16,-5 4-3 15,5-1-1-15,-4 7-3 16,-4 4 1-16,5 6-4 15,11 0 0-15,6 0-10 16,13 19 8-16,-6 15 0 16,-10 6-1-16,-8 4 2 0,-16 0 2 15,0 1 0-15,0-2 1 16,-22-2 0-16,-23 1-1 16,-13-4-4-16,6-10 5 15,15-6 2-15,15-11-1 16,20-8-1-16,2-3 0 15,0 0 2-15,0 0-2 16,55 0 1-16,40 0 3 16,21-14-4-16,24 1 0 15,6-2-48-15,-5 7-103 16,-9 3-159-16</inkml:trace>
  <inkml:trace contextRef="#ctx0" brushRef="#br0" timeOffset="10982">1402 227 443 0,'0'0'208'0,"0"0"-54"16,0 0-40-16,0 0-3 15,0 0-25-15,0 0-26 16,-63-122-7-16,63 122-41 15,0 0-12-15,0 0-5 0,0 2-4 16,0 21 9-16,0-1 0 16,0 0 1-16,0-6 0 15,0 1 0-15,0-6 0 16,0-2 0-16,0-7-1 16,0 0 0-16,0-2 1 15,0 0 0-15,0 0 4 16,0 0 1-16,0 0 4 15,0 0 10-15,0 0 7 16,0 0-4-16,0 0-6 16,0 0-7-16,0 0-6 15,0 0-4-15,0 0-4 16,0 8-1-16,0 12-9 0,0 11 14 16,0 1 2-16,0-5-2 15,0 4 1-15,15-7 0 16,6-1 0-16,6-7-1 15,-3-4 1-15,10-10-1 16,-2-2 1-16,5 0 1 16,-2 0 4-16,-4-6-2 15,-4-13 1-15,-9-3-1 16,1-3 1-16,-9-2-3 16,-5-1 0-16,-5 7 4 15,0 4-2-15,0 9 5 16,0 8 1-16,0-3-5 15,0 3-5-15,0 0-6 16,0 11-7-16,-12 25 11 0,-10 8 2 16,8 3 0-16,4-1 0 15,5 3 1-15,2 4-1 16,-4 2 0-16,1 6-1 16,0 2-65-16,4 8-98 15,-14-2-184-15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20.61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72 85 568 0,'0'0'260'0,"0"0"-73"0,0 0-22 16,0 0-33-16,0 0-33 15,0 0-32-15,0 0 0 16,-72-85-34-16,72 85-10 16,0 0 4-16,0 0-27 15,0 0 3-15,0 0-3 16,0 0 6-16,0 18-6 15,3 19 0-15,31 10 0 16,-5 5 6-16,2 0-1 16,-9 0-5-16,-1 3 0 15,-5-1 5-15,-8 0-4 16,5-5-1-16,-5-11-30 16,5-2-48-16,6-6-99 0,15-18-150 15,17-10-202-15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21.00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77 213 744 0,'0'0'177'15,"0"0"-20"-15,0 0-43 16,0 0-4-16,0 0-53 15,0 0-41-15,-66-31-16 0,58 31 0 16,8 11-14-16,0 14 14 16,0 5 0-16,0 1 9 15,0-7-9-15,37 0 0 16,6-9 3-16,-3-3 0 16,3-8-3-16,0-4 2 15,2 0 0-15,-2 0 16 16,-12-19-15-16,-4-5 0 15,-11-4 25-15,-16 0-12 16,0-7 31-16,0 4-18 16,-22 7-21-16,-30-1 19 15,4 6-27-15,2 8 1 16,9 5-8-16,9 4 6 0,4 2-12 16,3 0 9-1,0 0-75-15,21 24-51 0,0 7-189 16,11 7-135-16</inkml:trace>
  <inkml:trace contextRef="#ctx0" brushRef="#br0" timeOffset="295">753 138 555 0,'0'0'392'0,"0"0"-233"16,0 0 1-16,0 0-24 0,0 0-65 15,0 0-1 1,0-90-30-16,0 90-24 0,0 0 3 16,0 0-19-16,0 0 0 15,0 0-8-15,0 16-8 16,0 15 16-16,0 12-3 16,17 1 7-16,12 8 5 15,-8-7-9-15,3-1 0 16,-3-3 2-16,1-5-2 15,-7-3-7-15,1-9-89 16,5-7-91-16,6-3-91 16,20-14-228-16</inkml:trace>
  <inkml:trace contextRef="#ctx0" brushRef="#br0" timeOffset="675">1373 174 452 0,'0'0'348'0,"0"0"-186"16,0 0-6-16,0 0-20 16,0 0-21-16,0 0-32 15,-51-85-56-15,44 85-18 16,4 0-9-16,-3 0-11 16,-1 19-2-16,-1 17 7 15,2 8 6-15,6 2 5 0,0-7 2 16,0-3-9-1,30-11 2-15,12-5 0 0,11-10 5 16,-4-10-4-16,5 0-1 16,4 0 21-1,0-22-19-15,-8-3 6 0,-13-5 29 16,-19-3-8-16,-18 3 23 16,0-1-25-16,-4-1-12 15,-54 4 18-15,-22 1-30 16,-29 10-3-16,-23 1 0 15,8 13-11-15,19 3 11 16,33 0-56-16,40 19-58 16,32 19-90-16,0 15-169 15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26.30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125 485 538 0,'0'0'302'0,"0"0"-195"15,0 0-25 1,0 0 24-16,0 0-32 0,0 0-28 15,-125-43-8-15,125 43-17 16,0 0-1-16,0 0-19 16,0 0 4-16,0 0-7 15,0 0 2-15,17 0-7 16,54-7 7-16,33 2 12 16,37-6 2-16,0-2-10 15,5-10 0-15,-6 2 12 16,-17-1-6-16,-29 2 1 15,-39 7 19-15,-26 2-8 0,-24 5 8 16,-5 1 0 0,0-9-4-16,0 0 2 0,-21-5-27 15,-29 3-1-15,-4-1 1 16,-4 9-1-16,9 2 0 16,19 6-11-16,-1 0 2 15,10 0 9-15,5 0 3 16,10 0-3-16,6 0 1 15,0 0 1-15,0 0-4 16,16 0-8-16,53 0 10 16,23 0 2-16,33 0-1 15,13 0-1-15,-19 0 1 16,-12 0 2-16,-24 0 2 0,-25 7-5 16,-19 9 0-1,-17-1-4-15,-17 5 4 0,-5 8 0 16,0 15 0-16,-79 12 4 15,-30 14-13-15,-26 8-24 16,-5-3-127-16,14-7-90 16,25-10-243-16</inkml:trace>
  <inkml:trace contextRef="#ctx0" brushRef="#br0" timeOffset="5966">1537 356 330 0,'0'0'591'0,"0"0"-487"16,0 0-24-16,0 0-2 16,0 0-33-16,0 0-36 15,0 0-3-15,95-11 9 16,-40 11-6-16,2 0-1 16,-5 0-8-16,1 0 4 15,-5 0-8-15,-1 0 4 16,-5 0-125-16,1 0-187 0,-12 0-348 15</inkml:trace>
  <inkml:trace contextRef="#ctx0" brushRef="#br0" timeOffset="6367">2221 68 548 0,'0'0'199'15,"0"0"-38"-15,0 0-30 0,0 0-32 16,0 0-41 0,0 0-20-16,-7-47-3 0,30 33-34 15,7 8-1-15,4 6 0 16,11 0-1-16,0 0 1 15,5 14-4-15,-13 27 4 16,-16 8 3-16,-21 18-3 16,0 18 6-16,-37 31 9 15,-36 10-14-15,3-16 6 16,18-25-5-16,43-41 4 16,9-27-9-16,0-11 3 15,30-6-4-15,49 0 4 0,40-25 3 16,44-17 8-16,10-7-11 15,-4 5-3-15,-19 15-12 16,-33 20-226-16,-38 9-247 16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3:23.60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941 254 597 0,'0'0'188'16,"0"0"-21"-16,0 0-4 16,0 0-62-16,0 0-2 15,0 0-23-15,-156-107-32 16,145 101 10-16,11 0-13 16,0 6-22-16,0 0 5 15,0 0-23-15,-6 0-1 16,6 0 0-16,0 26-22 0,0 9 22 15,0 9-2-15,0-3 5 16,0-8 0-16,0-3-3 16,33-11 0-16,6-2 0 15,4-11 0-15,4-6-2 16,8 0 2-16,-1-6 0 16,4-18 0-1,-9-7 4-15,-24 1-2 0,-13-6 4 16,-12 3-5-16,0-8 8 15,-12 5-9-15,-34 9 0 16,-3 5-2-16,-2 14 2 16,4 8-3-16,10 0-10 15,10 0-16-15,11 0-47 16,16 18-112-16,0 13-60 16,43-1-19-16,52-5-423 0</inkml:trace>
  <inkml:trace contextRef="#ctx0" brushRef="#br0" timeOffset="253">1742 68 539 0,'0'0'265'16,"0"0"-101"-16,0 0 0 16,0 0-44-16,0 0-16 15,0 0-37-15,-37-67-49 16,31 67-17-16,6 5-1 15,0 14-10-15,0 17 10 0,0 8 4 16,0-2-2 0,0 1 0-16,0 1 2 0,0 3 0 15,0-3-4-15,16 0-6 16,5-2-9-16,22-13-153 16,-4-9-123-16,14-14-294 15</inkml:trace>
  <inkml:trace contextRef="#ctx0" brushRef="#br0" timeOffset="669">2432 166 26 0,'0'0'763'0,"0"0"-617"16,0 0-26-16,0 0 18 15,0 0-54-15,0 0-20 16,-109-66-27-16,96 66-23 16,5 0-14-16,1 0-9 15,-2 5-16-15,3 20 22 16,6 11 3-16,0 0 5 16,0-8-5-16,0-7 4 15,30-7-4-15,20-3 0 16,-11-6 0-16,10-5 4 0,3 0-4 15,-15 0 0 1,-7-11 13-16,-9-8-9 0,-14-6 13 16,-7-5-13-16,0 0 10 15,0-1 20-15,-37 6-28 16,-5-5 3-16,-2 14-4 16,8 8-2-16,11 2-6 15,11 6-8-15,7 0-52 16,7 6-112-16,0 18-143 15,15 12 27-15</inkml:trace>
  <inkml:trace contextRef="#ctx0" brushRef="#br0" timeOffset="1059">3050 80 734 0,'0'0'166'0,"0"0"-11"15,0 0-34-15,0 0-31 16,0 0-23-16,0 0-30 16,-74-43-27-16,74 43-10 15,-5 0-13-15,5 19 13 16,0 5 1-16,0 6 0 16,0-5 3-16,0-5-4 15,24-1 0-15,13-3 4 16,5-10-3-16,1 0-1 15,9-6 6-15,1 0-5 0,5 0 13 16,-7-17-12 0,-14-2-2-16,-11 2 14 0,-10-2-11 15,-13-6 16-15,-3 0 12 16,0 1-3-16,0 5 3 16,-14 2-31-16,-26 9 4 15,-10 2-9-15,-2 6-11 16,7 0-1-16,-4 6-28 15,13 23-112-15,4 10-121 16,3-3-180-16</inkml:trace>
  <inkml:trace contextRef="#ctx0" brushRef="#br0" timeOffset="1501">0 809 529 0,'0'0'187'0,"0"0"-111"16,0 0 13-16,0 0 9 0,0 0-27 15,0 0-71 1,-30 0 5-16,136 0-3 0,69 0 19 16,67-20 49-16,66-4 3 15,74-12-35-15,61-7-3 16,64-4-28-16,22 3-4 16,-6 0 26-16,-31 8-12 15,-59 5 2-15,-60 7 5 16,-68-1-4-16,-57 5 3 15,-58 10-15-15,-65-1 3 16,-57 5-1-16,-44 6-7 16,-24 0-3-16,0 0 2 15,0 0 0-15,-10 0-2 16,-41 6-85-16,-29 24-58 16,-15-5-112-16,6 5-229 0</inkml:trace>
  <inkml:trace contextRef="#ctx0" brushRef="#br0" timeOffset="14109">1110 1024 294 0,'0'0'349'15,"0"0"-196"-15,0 0 11 16,0 0 9-16,0 0-71 16,0 0-12-16,-6-44-8 15,6 38-8-15,0 6-27 16,0 0-24-16,0 0-14 16,0 0 3-16,0 0-12 15,0 0-1-15,0 0 0 16,0 14-12-16,0 11 10 15,0 10 3-15,0 1 3 16,0 8 1-16,0-2-4 0,6 2-3 16,9-3-40-1,9-8-54-15,3 2-61 0,10-10-135 16,0-11-207-16</inkml:trace>
  <inkml:trace contextRef="#ctx0" brushRef="#br0" timeOffset="14421">1935 993 560 0,'0'0'274'15,"0"0"-134"-15,0 0 4 0,0 0-26 16,0 0-61-16,0 0-24 15,-16-19-3-15,16 19-30 16,0 6-9-16,0 24 9 16,0 3 9-16,0 3 6 15,10 6-12-15,1-5-1 16,-1-1 4-16,1 2-1 16,-1-2-2-16,-1 0-3 15,9-11-51-15,-8-6-115 16,6-8-163-16,14-11-378 15</inkml:trace>
  <inkml:trace contextRef="#ctx0" brushRef="#br0" timeOffset="14671">2677 974 622 0,'0'0'221'0,"0"0"-75"15,0 0 10-15,0 0-43 16,0 0-52-16,0 0-37 16,-42-30-21-16,42 30-3 15,0 6-11-15,0 18 11 16,0 7 3-16,11 1 3 16,-1 10 0-16,1-6-5 15,-1 7 4-15,-4-7-5 16,-3 2-53-16,4-14-144 0,4-6-133 15,15-18-379-15</inkml:trace>
  <inkml:trace contextRef="#ctx0" brushRef="#br0" timeOffset="15039">3090 957 505 0,'0'0'195'15,"0"0"-51"-15,0 0-16 16,0 0-28-16,0 0-56 16,0 0-44-16,-31-19-1 15,31 38 1-15,7 9 4 0,14-8 4 16,3 4-5-16,3-10-3 16,10 3 7-16,-6-12-7 15,6-2 1-15,0-3 13 16,-8 0-5-16,8 0 16 15,-10-3 15-15,-6-14 3 16,-11-7 11-16,-10-1-14 16,0-5 18-16,0 5-12 15,0 0-20-15,-31 1-8 16,-11 4-8-16,-4 9-10 16,-3 0-1-16,-2 11-17 15,-2 0-49-15,8 0-67 0,11 22-78 16,13 3-137-1</inkml:trace>
  <inkml:trace contextRef="#ctx0" brushRef="#br0" timeOffset="15827">948 1422 231 0,'0'0'245'15,"0"0"-200"-15,0 0 62 16,0 0-34-16,0 0-5 16,0 0-4-16,-34-19 0 15,34 19-18-15,0 0-26 16,0 0 7-16,0 0-12 16,13 0-15-16,53 0 15 15,51 0 30-15,47-5-6 16,57-9 11-16,41-3-16 0,40-2 7 15,7 0-20-15,6 2-11 16,-19 4 10-16,-18 2-20 16,-20 3 1-16,-14-4 5 15,-9 0-5-15,-18 0 2 16,-37 6-3-16,-27-5 3 16,-34 9-2-16,-27 2 0 15,-22-6-1-15,-21 1 3 16,-19 5-2-16,-9 0 1 15,-14-6-2-15,-7 6 0 16,0-6 16-16,0 6-3 16,0-14 9-16,0 4-12 0,0-10-7 15,0-4 2-15,-7-1-5 16,-20-11 0-16,3-2 4 16,-7 2-4-16,10-8 0 15,-6-2 1-15,-4-5 1 16,4 7 1-16,-4 3-3 15,7 9 0-15,-3 9 28 16,11 4-10-16,3 6-1 16,10 7 7-16,-2 0-6 15,5 6-3-15,-7 0-15 16,7 0 4-16,-3 0 2 16,-3 0-6-16,0-5 0 15,-9-9 2-15,-6 3 1 0,-11-2-4 16,-13-4 1-1,-19 3-11-15,-15 3 7 0,-5 6-80 16,2 5-105-16,-3 0-107 16,11 11-225-16</inkml:trace>
  <inkml:trace contextRef="#ctx0" brushRef="#br0" timeOffset="16656">547 888 143 0,'0'0'366'0,"0"0"-254"16,0 0-2-16,0 0 20 0,0 0-40 16,0 0-9-1,0 0-17-15,-30-6-43 0,-1 0 0 16,-6 1-5-16,-5 5-14 16,2 0 9-16,3 0-9 15,0 0-1-15,16 0 7 16,7 5-8-16,1 7 0 15,10 1 0-15,-4 4 4 16,7-4-5-16,0 18 1 16,0-7 0-16,0 18 2 15,0 2 0-15,16 5 1 16,-1 6 20-16,6 0 4 16,4-6 6-16,-4-1-3 15,7-16-15-15,-4-1 8 0,10-7-18 16,-4-7 0-16,-2-9 9 15,-4-2-13-15,3-1 7 16,-1 1-2-16,1-6-5 16,-6 5 14-16,3 3-11 15,5-2-3-15,0-1 3 16,8-5 0-16,16 0-2 16,29 0-2-16,47-5 3 15,41-25-10-15,38-1-39 16,-4 7-132-16,-29 16-225 15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8:33.93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67 651 0,'0'0'45'0,"0"0"32"16,477 13 49-16,-153-13-30 15,58-13-35-15,37-12-35 16,21 3-7-16,-15 14-19 16,-44 2-23-16,-78 0-297 15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9:06.0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3688 29 491 0,'0'0'187'0,"0"0"-55"16,0 0-21-16,0 0 0 16,-272 10-45-16,221-1-12 15,14-3-1-15,24-4-24 16,13 1-7-16,0-3-1 15,0 0 2-15,0 0 5 16,0 0-7-16,0 0-6 0,59 0-11 16,36 0-4-1,45 0 26-15,44 0-3 0,-1-9-6 16,-21-4-10-16,-15 1 2 16,-28 4-6-16,-24 0-1 15,-31 5 1-15,-24 0-1 16,-29 1 0-16,-11 2 0 15,0 0 1-15,0 0 0 16,-6 0-2-16,-45 0-1 16,-30 0 0-16,-15 0 5 15,-20 0-3-15,0 0-2 16,5 0 5-16,5 0-4 0,-2 0 0 16,13 2-1-1,25-2 0-15,21 3-1 0,28-3 1 16,21 0-1-16,0 0-1 15,63 0-6-15,48 0 7 16,21 0 1-16,8 0 2 16,-5 0-2-16,-19 0 0 15,-18 0 0-15,-34 0-12 16,-43 6-98-16,-21 13-184 16,-27-5-139-16</inkml:trace>
  <inkml:trace contextRef="#ctx0" brushRef="#br0" timeOffset="743">2374 152 406 0,'0'0'162'16,"0"0"-34"-16,0 0-15 16,0 0 20-16,0 0-55 15,0 0-4-15,-124 3-14 16,124-3-7-16,0 0-22 15,0 0-8-15,36 0-12 16,49 0-8-16,42 0 23 16,29-8-10-16,11-6 1 15,-11-3-10-15,-16 6-4 0,-24 4 2 16,-42 1-5-16,-32 2 5 16,-23 2-4-16,-19 2 2 15,0 0-1-15,0 0 6 16,0-2 10-16,-40-2 1 15,-39 4-5-15,-19 0-9 16,-13 0-4-16,5 0 1 16,8 0-2-16,13 0-2 15,12 0 2-15,26 6 0 16,11 0 0-16,26-4 0 0,10 2-2 16,0-4-2-1,0 0 1-15,0 0-4 0,40 0 0 16,40 0 7-16,30 0 11 15,9 0-8-15,-3-14 0 16,-21 2-2-16,-22 7 1 16,-36 2-2-16,-28 3 0 15,-9 0-42-15,-7 0-107 16,-59 0-63-16,-32 16-113 16</inkml:trace>
  <inkml:trace contextRef="#ctx0" brushRef="#br0" timeOffset="1686">1742 94 472 0,'0'0'176'0,"0"0"-45"0,0 0-30 16,0 0-40-16,0 0-22 15,0 0-2-15,0 0-15 16,0 0-14-16,0 0-3 16,0 0-5-16,0 0 0 15,13 0 1-15,32 0 14 16,19 0 2-16,28 0 10 15,14 0 18-15,-1 0-18 16,-10 0-7-16,-34 0-4 0,-18 0 0 16,-28 0-11-1,-15 0 5-15,0 0 6 0,0 0 0 16,0 0-3-16,0 0 2 16,0 0 1-16,-21 0-7 15,-26 0-8-15,-16 0 5 16,-27 0-1-16,8 4-5 15,-13 3 1-15,2 2 0 16,13 0-1-16,12-8 0 16,31-1 1-16,29 0 0 15,8 0-1-15,0 0-3 16,0 3-7-16,61-3 10 0,24 3 0 16,28-3 3-1,9 0 2-15,-9 0 0 0,-2-3-1 16,-39-8 4-16,-22 6-3 15,-32 2 1-15,-18 0 10 16,0 3 8-16,0 0 8 16,0 0-4-16,0 0-2 15,-31 0-15-15,-30 0-11 16,-24 0-8-16,-10 0 5 16,-8 0 3-16,-2 18 2 15,1-6 0-15,16 0-2 16,23-4 1-16,23-5-1 15,33-1 0-15,2-2 0 16,7 0-2-16,0 0 1 16,0 0-3-16,21 0 2 0,47 0-3 15,33 0 5-15,18 0 6 16,-3-2-3-16,-33-4-1 16,-25 3 1-16,-27 1-2 15,-20 2-1-15,-11 0-4 16,0 0-3-16,0 0-57 15,0 0-48-15,-21 0-92 16,-24 16-160-16</inkml:trace>
  <inkml:trace contextRef="#ctx0" brushRef="#br0" timeOffset="3916">31 56 509 0,'0'0'163'16,"0"0"-46"-16,0 0-3 16,0 0-8-16,0 0-17 15,0 0-7-15,0 0-30 16,27 3-29-16,41-3-13 0,41 0 24 16,50 0 25-16,18 0-30 15,16 0-11-15,0 0-8 16,-10 0-8-16,-36-3 5 15,-31 1-5-15,-55-4 2 16,-27 6 0-16,-34 0 6 16,0 0 6-16,0-6 13 15,-73-5-11-15,-49 0-6 16,-63 3-12-16,-22 8-5 16,-12 0 4-16,26 0 1 15,40 0 0-15,42 0 0 16,29 0 0-16,18 8-3 15,12-3 3-15,22 1-2 16,23-3 2-16,7 0-4 16,21-1-10-16,69 1 4 0,41 0 10 15,31-3 6 1,28 0-4-16,1 0 2 0,-6-6-3 16,-39-2-1-16,-49 8-2 15,-44 0-33-15,-32 0-81 16,-21 0-146-16,0 3-52 15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40.51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2660 4389 742 0,'0'0'177'15,"0"0"-100"-15,0 0-7 16,0 0-2-16,0 0-30 15,0 0-5-15,244-66 5 16,-154 52-3-16,0 3-4 16,-6 6 8-16,-2 2-10 15,-12 3-12-15,-9 0-9 16,-12 0-2-16,-15-3 0 16,-13 3 5-16,-9 0-1 15,-9-2 2-15,-3 2 1 16,0 0-3-16,0 0-1 15,0-3 4-15,0-2 2 0,-30-7-7 16,-10 1-8-16,-9 3-2 16,3-3 1-16,-2 3 2 15,1-3 3-15,17 0 4 16,9 3-1-16,8-1 0 16,11 7 5-16,2-4-10 15,0 6 7-15,0-2-6 16,0-7-1-16,0 3-2 15,15-1 3-15,15-5-3 16,12 10-2-16,-2-1 2 16,18 3 6-16,7 0-5 15,-4 0 1-15,-2 17 0 16,-8 7-1-16,-17 6 3 0,-32 14-4 16,-2 11 0-1,-36 14 1-15,-68 22-1 0,-21 0-51 16,-6 2-101-16,33-8-225 15</inkml:trace>
  <inkml:trace contextRef="#ctx0" brushRef="#br0" timeOffset="-7543">641 4290 794 0,'0'0'130'0,"0"0"-36"15,0 0 11-15,0 0-58 16,0 0-42-16,0 0 11 16,198-11-4-16,-82-1-6 15,1 5-6-15,-6-4-28 16,-3 3-180-16,-20-4-154 0</inkml:trace>
  <inkml:trace contextRef="#ctx0" brushRef="#br0" timeOffset="-7170">1691 4064 336 0,'0'0'516'0,"0"0"-370"16,0 0 6-16,0 0-19 16,0 0-41-16,0 0-41 15,-77-49-11-15,77 49-15 16,-11 0-22-16,1 19 0 0,4 15-2 15,-2 6 4 1,8 2-3-16,0-6-2 0,17-6 1 16,38-9-2-16,6-9-3 15,4-9-4-15,2-3 1 16,-6 0 0 0,-6-3 3-16,-18-9 3 0,-18 4 1 15,-14 6 1-15,-5 2 1 16,0 0 0-16,0 0-2 15,0 0 4-15,0 0-1 16,0 0-3-16,0 19-9 16,0 20 9-16,0 13 0 15,0 4-1-15,0 3-55 16,0 10-117-16,0 0-107 16,0-6-155-16</inkml:trace>
  <inkml:trace contextRef="#ctx0" brushRef="#br1" timeOffset="19906">5154 4111 838 0,'0'0'124'0,"0"0"16"15,0 0-4-15,0 0-39 16,0 0-35-16,0 0-17 15,0-8-15-15,0 8-5 16,0 0-12-16,0 0-4 16,0 0-8-16,0 0-1 15,0 22-4-15,0 16 4 0,-10 9 1 16,-1 8 5-16,8-8-5 16,3-6-1-16,0-1 1 15,0-14-2 1,29-8 1-16,17-13-11 0,25-5 11 15,2-4 1-15,0-24 1 16,-5-7-1-16,-10-3 2 16,-7-3 0-16,-20-1 0 15,-21-2 6-15,-10 1 21 16,0-1 2-16,-52 2-22 16,-9 12 0-16,-13 11-8 15,-11 8-1-15,1 7-1 0,-4 4 0 16,15 0-7-16,9 0-24 15,18 25-54-15,24 14-64 16,22 5-84-16,0 3-159 16</inkml:trace>
  <inkml:trace contextRef="#ctx0" brushRef="#br1" timeOffset="20343">6013 4037 689 0,'0'0'281'0,"0"0"-171"0,0 0 36 15,0 0-45-15,0 0-46 16,0 0-12-16,-81-36-14 16,78 36-16-16,3 0-6 15,-6 0-7-15,-9 20 1 16,4 18-1-16,-5 14 2 15,16 6 0-15,0-2-2 16,0 1 0-16,37-7 0 16,21-15 0-16,14-7-2 15,2-17 2-15,5-11 0 16,-5 0 3-16,-13-13-1 16,-9-16 3-16,-9-1 8 15,-27-8 32-15,-16-9-5 16,0-11-5-16,0-6-17 0,-29 0 0 15,-22 8 3-15,-1 11-5 16,-9 16 1-16,3 12-6 16,-10 8-8-16,-2 7-3 15,-4 2-1-15,13 0-15 16,9 14-50-16,9 16-56 16,14 6-82-16,13 5-182 15</inkml:trace>
  <inkml:trace contextRef="#ctx0" brushRef="#br1" timeOffset="19143">4334 4070 650 0,'0'0'195'0,"0"0"-65"15,0 0 34-15,0 0-15 16,0 0-54-16,0 0-24 15,3-36-21-15,3 36-11 16,-6 0-17-16,0 0-16 16,0 0-6-16,0 38 4 15,0 9 12-15,0 8 1 16,0-4-9-16,0-9-6 16,0-2 2-16,0-5-4 15,0-2-2-15,0-5-21 0,0-1-54 16,0-7-45-1,10-8-107-15,8-8-139 0,1 2-360 16</inkml:trace>
  <inkml:trace contextRef="#ctx0" brushRef="#br1" timeOffset="19444">4652 4051 651 0,'0'0'178'0,"0"0"-34"16,0 0 11-16,0 0-42 16,0 0-37-16,0 0-20 0,7-25-14 15,-7 25-10 1,0 0-5-16,0 0-12 0,0 14-6 16,9 18-4-16,-4 15 37 15,5 3-19-15,-10 3-19 16,6-4-3-16,-6 0 4 15,0-7-2-15,0-4-3 16,0 0 0-16,0-7-17 16,0-3-44-16,0-9-39 15,0-3-107-15,0-8-126 16,0-5-408-16</inkml:trace>
  <inkml:trace contextRef="#ctx0" brushRef="#br0" timeOffset="-10499">2272 721 765 0,'0'0'128'15,"0"0"-14"-15,0 0-15 16,0 0-34-16,0 0-39 16,0 0-26-16,21-6-6 15,22 6 6-15,31 0 6 16,13 0-3-16,18 0 12 15,-1 0-3-15,-9 0-2 0,-21 0-4 16,-32 0-3-16,-26-2-1 16,-16 2 4-16,0-4 4 15,0-4 23-15,0-2 36 16,-23-8-38-16,-20-1-21 16,-2 3 0-16,0-4-1 15,-5 4-1-15,13 2-3 16,7 4 8-16,15 7 1 15,9 3-2-15,6 0-7 16,0 0-5-16,0 0-2 16,21 0-9-16,25 19 4 15,25 9 7-15,4 2 2 16,-1 3-1-16,-11 3-1 0,-10-1 1 16,-16 6 1-1,-37 1-2-15,0 7-31 0,-43 8-114 16,-55 5-126-1,-24 1-305-15</inkml:trace>
  <inkml:trace contextRef="#ctx0" brushRef="#br0" timeOffset="-10046">625 1922 503 0,'0'0'148'0,"0"0"-45"15,0 0 3-15,0 0-46 16,0 0-11-16,0 0-5 15,21 0 3-15,10 0 50 16,5 0-41-16,8 0-25 16,7 0-14-16,7 0-11 15,3 0-6-15,4 0-30 16,-1 0-170-16,-24 0-191 16</inkml:trace>
  <inkml:trace contextRef="#ctx0" brushRef="#br0" timeOffset="-8722">1090 3041 679 0,'0'0'164'0,"0"0"-34"0,0 0-7 16,0 0-11-16,0 0-56 15,0 0-39-15,-47-27-9 16,54 27-8-16,51 0 1 16,17 0-1-16,15-4 8 15,-11-3-4-15,-15 4 0 16,-24-3 0-16,-19 6-4 16,-14 0 4-16,-7 0-3 15,0 0 1-15,0 0 7 16,0 0-6-16,0 0 11 0,-28 0 2 15,6 0-8 1,7 0-7-16,12 0 1 0,3 0 6 16,0 0 6-16,0 0 0 15,0 0 2-15,0 0-4 16,0-2-8-16,0 2 6 16,0 0-10-16,0 0 1 15,0 0-1-15,0 0-2 16,0 0-1-16,0 0-42 15,-18 2-134-15,-12 21-108 16,-1 4-428-16</inkml:trace>
  <inkml:trace contextRef="#ctx0" brushRef="#br0" timeOffset="-9689">1447 1713 680 0,'0'0'183'0,"0"0"-24"15,0 0-20-15,0 0-54 16,0 0-29-16,0 0-30 15,-13-41-17-15,69 38-9 16,5 3 1-16,2 0 0 16,-10 0-1-16,-16 27 0 15,-16 12-2-15,-21 11 2 16,0 7 0-16,-18 2 4 0,-35-2 2 16,2-10-1-1,4-14 0-15,20-9-1 0,12-10-2 16,15-8 0-16,0-3-2 15,0-3-2-15,13 2 2 16,47-2 2-16,41 0-2 16,25-5-1-16,23-23-86 15,-1 6-204-15,-32 5-361 16</inkml:trace>
  <inkml:trace contextRef="#ctx0" brushRef="#br0" timeOffset="-9218">2418 1988 631 0,'0'0'247'0,"0"0"-140"16,0 0-1-16,0 0-50 15,0 0-26-15,0 0 13 16,257-36-3-16,-177 28-4 15,-13 0-12-15,-3 0-10 16,-9 2-1-16,-7-5-5 16,-11 6 0-16,-11-4-4 15,-15 7 0-15,-11 2 4 0,0-6 5 16,0-2 14 0,0 0-1-16,-27-6-24 0,-10 1 0 15,0 1 3-15,8 4-2 16,6 0 3-16,17 3-4 15,-2-2 6-15,8 5-1 16,0-1 0-16,0 3-4 16,0-3-1-16,0 3-2 15,8 0-7-15,29 0 1 16,27 0 6-16,10 17 1 16,8 5 1-16,4 6-2 15,-13-1 1-15,-18 1 3 16,-21 2-3-16,-34 6-1 15,0 3-3-15,-43 6-9 0,-52 10-122 16,-15 0-170-16,-4 6-237 16</inkml:trace>
  <inkml:trace contextRef="#ctx0" brushRef="#br0" timeOffset="-11302">891 897 419 0,'0'0'239'0,"0"0"-44"15,0 0-78-15,0 0-5 0,0 0-20 16,0 0-6-16,0 0-16 16,-113-31-13-16,113 31-21 15,0 0-20-15,0 0-3 16,0 0-6-16,0 0 0 16,0 0-6-16,0 0 5 15,0 0-6-15,6-3-1 16,18 3-5-16,13-5 6 15,9 0 10-15,3-1-3 16,-7 3-5-16,-5 1-2 16,0-1 0-16,8 3-28 15,-2 0-79-15,4 0-50 16,-2 0-83-16,-11-3-144 0</inkml:trace>
  <inkml:trace contextRef="#ctx0" brushRef="#br0" timeOffset="-11018">1484 459 704 0,'0'0'209'16,"0"0"-31"-16,0 0-29 15,0 0-20-15,0 0-49 16,0 0-19-16,0-11-19 0,6 11-20 15,-6 0-17 1,2 0-5-16,11 28-6 0,3 8 6 16,5 13 6-16,0 3-3 15,-2-3 4-15,2 6-5 16,-5 4-2-16,-5-2-2 16,-11-2-48-16,0-2-63 15,0-7-70-15,0-5-163 16</inkml:trace>
  <inkml:trace contextRef="#ctx0" brushRef="#br1" timeOffset="55130">6315 2503 556 0,'0'0'197'16,"0"0"-50"-16,0 0 5 15,0 0-39-15,0 0-4 16,0 0-11-16,-24-97-37 16,24 95 9-16,0 2-44 15,0-4-3-15,0 4 14 16,0 0-36-16,0 0 6 15,0 0-7-15,0 24 1 0,0 16-1 16,0 15 7 0,0 8-6-16,0-5 9 0,0-3-6 15,14 0-4-15,8-3 0 16,3-8 3-16,1-6-2 16,-4-4-1-16,-7-13 0 15,-12-1-7-15,-3-4-17 16,0 7-82-16,-3-2-97 15,-55 1-287-15</inkml:trace>
  <inkml:trace contextRef="#ctx0" brushRef="#br1" timeOffset="55740">4970 2629 542 0,'0'0'218'16,"0"0"-73"-16,0 0-23 16,0 0-6-16,0 0-48 15,0 0-16-15,0-33-23 16,0 33-29-16,0 0 0 15,0 13-3-15,-3 18 3 16,-19 10 28-16,7 3-25 16,9 1 2-16,6 4-3 15,0 6 3-15,0-3-1 16,27-3-4-16,13-5 0 0,12-14 6 16,12-7-2-16,-2-15-4 15,8-8 10-15,-9 0-5 16,-9-8 15-16,-9-20-17 15,-16-6-3-15,-17-6 51 16,-10-7-26-16,0-5 7 16,-22-6-10-16,-36 3-20 15,-15 8 13-15,6 9-15 16,-1 13-1-16,1 13-15 16,-6 8 0-16,3 4-11 15,2 13-88-15,7 26-162 16,13 6-232-16</inkml:trace>
  <inkml:trace contextRef="#ctx0" brushRef="#br1" timeOffset="56211">4480 2687 583 0,'0'0'222'0,"0"0"-56"16,0 0-15-16,0 0-45 15,0 0-18-15,0 0-1 16,0-44-57-16,0 44-8 16,0 0-18-16,0 0 0 15,0 13 1-15,-11 21-4 16,-4 7 12-16,6 2 14 0,-4 12-24 15,8 4 4-15,5 1 1 16,0 3-3-16,0-5 0 16,0-7-5-16,0-6 0 15,0-9-8-15,0-6-38 16,0-5-107-16,0-8-120 16,-16-6-265-16</inkml:trace>
  <inkml:trace contextRef="#ctx0" brushRef="#br0" timeOffset="-8234">1905 2880 610 0,'0'0'261'0,"0"0"-129"15,0 0 4-15,0 0-41 16,0 0-35-16,0 0-18 16,-40-102-11-16,56 88-18 15,15 11-9-15,-1-3-4 16,4 6 1-16,-4 0-1 15,1 0 0-15,-16 6-3 0,-3 19-1 16,-12 8 4-16,0 5 0 16,-14 4 2-16,-45 4 3 15,-6-2-5-15,20-14 4 16,18-10-4-16,17-15 0 16,10-5 0-16,0 0-2 15,0 0 2-15,16 3-8 16,20-3 8-16,16 5 1 15,0-2 0-15,6 3 1 16,6-1-2-16,-12 9 1 16,6 3-1-16,-12 5 0 15,-9 3 0-15,-6 7 3 16,-20-1-1-16,-11 4 0 0,0-4 6 16,-27-1-6-1,-31-8 4-15,-16-3-2 0,1-6-4 16,0-6-24-16,12-3-96 15,18-4-94-15,28 0-166 16</inkml:trace>
  <inkml:trace contextRef="#ctx0" brushRef="#br0" timeOffset="-7845">2632 3157 809 0,'0'0'79'0,"0"0"-9"0,0 0 31 16,315-25 4-16,-199 9-43 15,-11-1-29-15,-17 3 3 16,-24 3-11-16,-28 3-12 16,-26 6-2-16,-10 2-7 15,0-6 12-15,0-3 0 16,0-1 2-16,-44-1-14 15,9 2-4-15,-2 4 0 16,16 1 2-16,17 0-1 16,4 1 2-16,0 3-3 15,0 0-3-15,0 0-1 16,31 0-5-16,21 0 9 16,12 8 3-16,3 11-3 0,-9 3 0 15,-11 0 1-15,-11 8 0 16,-14 1-1-16,-22 8 0 15,0 7 0-15,-37 1-2 16,-52 3-140-16,-21-3-198 16</inkml:trace>
  <inkml:trace contextRef="#ctx0" brushRef="#br1" timeOffset="56592">3758 2798 625 0,'0'0'221'0,"0"0"-70"15,0 0-11-15,0 0-18 16,0 0-59-16,0 0-30 16,5-27 6-16,-5 27-30 15,0 0-7-15,0 0 2 16,6 0-4-16,-3 12-3 15,-3 20 3-15,13 13 4 0,-8 2 13 16,-2 8-17-16,-3 5 3 16,7 1 7-16,2 1-10 15,-2 0 0-15,-2-5 5 16,1 1-5-16,-6-8-64 16,0-7-181-16,0-6-412 15</inkml:trace>
  <inkml:trace contextRef="#ctx0" brushRef="#br1" timeOffset="61440">5667 1628 695 0,'0'0'206'0,"0"0"-66"15,0 0-27-15,0 0 13 16,0 0-44-16,0 0-35 16,0 0 8-16,0-36-35 15,0 36 6-15,0 0-4 16,0 0-16-16,0 0 15 15,0 0-21-15,0 0 0 16,0 0 1-16,0 0-1 16,0 3-7-16,0 13 7 0,0 9 0 15,0 8 6 1,0-2-6-16,0 1 0 0,0 4-3 16,0 0 6-16,15-3-3 15,15-5 0 1,7-9 8-16,13-8-14 0,11-11 6 15,2 0 0-15,4 0 11 16,-2-17-9-16,-19-8-1 16,-1 1-1-16,-11-9 11 15,-10-8-2-15,-3-3-7 16,-14-9-1-16,-7 4 25 16,0 5-21-16,-7 2 7 15,-22 15-12-15,-3 11 3 16,0 4-3-16,1 10 0 0,-1 2 0 15,-10 0-13 1,-16 0 5-16,-9 0 5 0,-1 15-7 16,2 14-75-16,2 4-38 15,17 0-159-15,14 0-269 16</inkml:trace>
  <inkml:trace contextRef="#ctx0" brushRef="#br1" timeOffset="62081">4934 1405 734 0,'0'0'233'0,"0"0"-69"16,0 0-18-16,0 0-6 16,0 0-64-16,0 0-41 15,0-39 11-15,0 39-44 0,0 0 6 16,0 0 4-16,0 0-10 16,0 0 24-16,0 0-26 15,0 9 4-15,0 24 0 16,0 15 4-16,0 17 18 15,0-8-10-15,0 1-15 16,0-6 10-16,11-2-11 16,-1-3 0-16,5-3-3 15,-3-3 3-15,-12-2-49 16,0-1-73-16,-12-10-152 16,-40-4-373-16</inkml:trace>
  <inkml:trace contextRef="#ctx0" brushRef="#br1" timeOffset="62608">4343 1405 503 0,'0'0'249'0,"0"0"-93"15,0 0-6-15,0 0 0 16,0 0-53-16,0 0 0 16,10-28-51-16,-10 28-8 15,6 0-9-15,1 0-13 16,-2 0 15-16,-5 0-25 16,0 0-4-16,0 0 10 15,0 0-12-15,0 0-5 16,0 0 4-16,0 4-14 15,0 20 14-15,0 15-2 0,0 10 3 16,0 4 8-16,0 2-8 16,0 2 0-16,0-2 3 15,0 0-2-15,0-2 2 16,0-7-3-16,0-4 0 16,0-10-9-16,0-7-84 15,0-3-115-15,0-8-221 16</inkml:trace>
  <inkml:trace contextRef="#ctx0" brushRef="#br1" timeOffset="63004">3864 1302 466 0,'0'0'252'16,"0"0"-64"-16,0 0-80 0,0 0 8 15,0 0-27 1,0 0-35-16,-13-20-21 0,13 20 3 16,-6 8-28-16,-9 24 6 15,-6 16 5-15,5 3-10 16,8 4 18-16,8 4-19 16,0 1 2-16,0 1-2 15,0 3-4-15,0 1-8 16,0 3-3-16,0-5-173 15,0-10-235-15</inkml:trace>
  <inkml:trace contextRef="#ctx0" brushRef="#br1" timeOffset="64738">6095 119 754 0,'0'0'215'0,"0"0"-75"16,0 0 21-16,0 0-67 0,0 0-39 16,0 0 12-16,21-12-49 15,-15 12 9-15,0 0-21 16,-2 0 2-16,-4 8-3 15,0 23-5-15,0 12 0 16,0 16 24-16,0-4-19 16,0 1-5-16,0-2 0 15,0 1 7-15,14-6-5 16,4-3-2-16,-2 1 0 16,-6-11-9-16,1-3-19 15,-11-8-113-15,0-3-170 16,0-3-538-16</inkml:trace>
  <inkml:trace contextRef="#ctx0" brushRef="#br1" timeOffset="65225">5107 195 374 0,'0'0'352'0,"0"0"-169"16,0 0-38-16,0 0 8 15,0 0-67-15,0 0 0 16,7-6-47-16,-7 6-18 0,0 0 5 15,3 0-23 1,-3 20-3-16,0 13 0 0,0 17 0 16,0 5 18-16,-10 5-18 15,10 1 0-15,0-4 1 16,0 1 4-16,0-6-10 16,0 6-13-16,0-8-158 15,0-10-186-15</inkml:trace>
  <inkml:trace contextRef="#ctx0" brushRef="#br1" timeOffset="65744">4609 126 590 0,'0'0'223'15,"0"0"-112"-15,0 0 15 16,0 0-3-16,0 0-42 16,0 0-7-16,-31-13-34 15,31 13-24-15,0 0 17 16,0 0-33-16,0 0 5 15,0 13-5-15,0 15 9 16,0 11 6-16,-5 7-15 0,-4 1 0 16,2 5 8-1,1 3-8-15,-2-5 0 0,1-1 2 16,-2-2 3-16,-3-6-4 16,12-5-1-16,-3-3-9 15,3-9-8-15,-6-1-168 16,-1-4-160-16</inkml:trace>
  <inkml:trace contextRef="#ctx0" brushRef="#br1" timeOffset="66140">3858 0 710 0,'0'0'203'0,"0"0"-125"0,0 0 9 15,0 0-25 1,0 0-33-16,0 0 13 0,-37 146 10 16,25-75-12-16,12 4-26 15,0 4-1-15,0 4-5 16,0 7-8-16,0 1-33 15,7 2-333-15</inkml:trace>
  <inkml:trace contextRef="#ctx0" brushRef="#br2" timeOffset="182342">5887 1330 235 0,'0'0'193'0,"0"0"-113"0,0 0 51 16,0 0-14-1,0 0-25-15,0 0-39 0,0 0-11 16,168-94-1-16,-144 80-29 16,-8 1-11-16,-5 3 9 15,-8 6-9-15,-3-5 33 16,0 1 31-16,0-5-26 16,0-2 30-16,-30-1-5 15,-22 0-8-15,-9 2-13 16,-31 5-15-16,-14 1-3 15,-32 6-15-15,-15-4-6 16,-11 1 25-16,-11-1-20 16,4 0-1-16,-9 4 4 15,-22 2-9-15,-9 0 5 0,-18 0-8 16,0 2 4 0,3 10 4-16,6-1-8 15,0 3 0-15,-9 2 4 0,-1 3 0 16,-5 2-2-16,9-1-2 15,21 0 1-15,28-4 4 16,21-3-5-16,18 2 0 16,11 1-2-16,5 1 7 15,3 2-3-15,14 0-2 16,-2 3 1-16,10 3-6 16,11-3 5-16,3 0 0 15,3 0-4-15,14 5 4 16,5 10 0-16,-10 5 0 0,4 17 0 15,-6 12-4 1,-7 6 4-16,4 3 0 0,2 3 5 16,10-9-2-16,19-11-4 15,8-8 1-15,24-6 0 16,13-1-1-16,0-4 1 16,0-3 0-16,34-3-2 15,24 1 3-15,16-4-1 16,1 1 0-16,20-3 3 15,10 2 4-15,17-10-7 16,27-5 0-16,56-14 7 16,60-6-6-16,57-3 13 15,38-33-8-15,16-2-4 16,-9-1 16-16,-18 6-17 0,-23 5-1 16,-29 3 8-16,-13 4-3 15,-12 4-5-15,-28 4 0 16,7-1 2-16,-3-3 3 15,3-4-5-15,8-6 0 16,-12-8-1-16,-9-5 6 16,-17-7-5-16,-4-3 0 15,-19 1 1-15,-26 2 2 16,-21 6-2-16,-37 8-1 16,-25 0 23-16,-17 3-15 15,-6-4 13-15,-21-10-5 16,5-11-11-16,-21-8 27 15,-19-16-15-15,-10-4-4 0,-25-5 13 16,-97 0-17-16,-55 5 4 16,-67 15-13-16,-65 15 2 15,-27 20-11-15,-10 21 9 16,19 12-23-16,38 4-58 16,38 29-136-16,28 3-481 15</inkml:trace>
  <inkml:trace contextRef="#ctx0" brushRef="#br1" timeOffset="1.71074E6">4152 4753 473 0,'0'0'191'16,"0"0"-129"-16,0 0-4 0,0 0 6 15,0 0-33-15,0 0-16 16,-13-13 2-16,13 13-11 15,0 0-6-15,37 0 0 16,58 0 1-16,42 0 8 16,25 0-3-16,21 0 1 15,19 0 0-15,24-9-5 16,25-12 1-16,29-10 4 16,11-5-5-16,5-7 7 15,-11-4-5-15,-31-6 3 16,-23-4 2-16,-47 2-3 15,-44-3 10-15,-36 5-3 16,-36-2 5-16,-17-5 7 0,-23-3 14 16,-19-3-29-1,-9-3-2-15,0-3-5 0,-16 1 0 16,-42-4 3-16,-24 5-5 16,-34 5-1-16,-33 8-1 15,-50 13 0-15,-36 14-2 16,-37 17-3-16,-37 9 5 15,-21 4 2-15,-6 4 0 16,11 20-1-16,44 10-7 16,40 6 6-16,43 21-2 15,29 24 1-15,-2 28-4 16,-2 16 6-16,-4 17 2 16,14 0-2-16,28-11-18 15,34-12-56-15,40-16 3 0,50-19-60 16,11-22-117-16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0:39.8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3491 616 569 0,'0'0'132'0,"0"0"-52"0,0 0 1 15,0 0-2-15,0 0-33 16,0 0-1-16,-6-63 14 15,6 57-10-15,0 6 2 16,0-2 9-16,0 2 0 16,0 0-15-16,0-4-9 15,0 4-9-15,0 0-10 16,0 0 2-16,0 0-10 16,0-2 2-16,22-4-11 15,30-2 0-15,15-3 5 16,22 0-4-16,12 0 1 15,-6 0-1-15,-19 0 0 0,-12 3 0 16,-34 2 0-16,-15 4-1 16,-8 2 1-16,-7-3 4 15,0 3 5-15,0 0 3 16,0-4 6-16,0-3-1 16,0-2-6-16,-7-4-10 15,-11 2-1-15,-3-1 5 16,9 2-6-16,-10-1 0 15,5 0 1-15,-6 3-1 16,2 2 0-16,12 1-1 16,3 1 1-16,6 4 1 15,0 0-1-15,0 0 0 16,0 0 2-16,0-2-2 0,0 2 1 16,0 0 1-1,0-2-2-15,0 2 3 0,0 0-3 16,0 0 1-16,0 0 4 15,0 0-3-15,0 0 0 16,0 0-2-16,0 0-4 16,40 0 1-16,24 4 3 15,10 17 5-15,-2 0-3 16,-14 4-2-16,-21-1-1 16,-21 7 1-16,-16 2-2 15,-16 5-14-15,-69 1-70 16,-19-6-168-16,-6-6-270 15</inkml:trace>
  <inkml:trace contextRef="#ctx0" brushRef="#br0" timeOffset="-5430">897 1543 752 0,'0'0'179'0,"0"0"-100"15,0 0 37-15,0 0-5 16,0 0-53-16,0 0-56 15,-42-9 4-15,121 0 6 16,22 2 0-16,12-7-6 16,19-2-6-16,2-1-75 15,-3 4-133-15,-5-1-148 16</inkml:trace>
  <inkml:trace contextRef="#ctx0" brushRef="#br0" timeOffset="-5061">2132 1254 785 0,'0'0'174'15,"0"0"-1"-15,0 0-35 16,0 0-30-16,0 0-35 16,0 0-16-16,-88-66-14 15,81 66-18-15,-2 0-12 16,-3 0-13-16,-4 30 1 0,-5 11 1 15,12 6 0 1,9 8-1-16,0 2-1 0,0 2 4 16,16-4-4-16,35-8 0 15,14-20-2-15,2-10-5 16,12-17 7-16,10 0 3 16,2-17 0-16,-17-13 0 15,-26 2 0-15,-25 4 2 16,-23 4 3-16,0 1 5 15,-23 3-4-15,-49 5-9 16,-18 11-5-16,-5 0-21 16,16 0-44-16,12 32-73 15,30 3-160-15,13 4-214 16</inkml:trace>
  <inkml:trace contextRef="#ctx0" brushRef="#br0" timeOffset="-6247">1191 376 920 0,'0'0'131'0,"0"0"13"16,0 0-26-16,0 0-44 15,0 0-40-15,0 0-28 16,0-13-6-16,52 13 0 16,30 0 0-16,19 0-5 15,25-6-89-15,7-7-109 16,-4-1-229-16</inkml:trace>
  <inkml:trace contextRef="#ctx0" brushRef="#br0" timeOffset="-5879">2105 142 773 0,'0'0'228'0,"0"0"-59"16,0 0-26-16,0 0-49 15,0 0-28-15,0 0-19 16,0-18-14-16,0 18-12 16,0 0-12-16,0 0-8 15,0 0-1-15,5 16-6 16,11 6 6-16,5 11 8 16,16 0-7-16,9-3 3 15,9 3-4-15,0-5 1 16,3 2 0-16,-10-3 2 15,-8 4-1-15,-6-1 1 0,-10 0-2 16,-8-2 0-16,-11-1 0 16,-5-4 1-16,0-7 0 15,0-2 0-15,-29-5-2 16,-21-5 0-16,-17-4-12 16,-12 0-43-16,3 0-54 15,2 0-85-15,21-19-77 16,21-9-96-16</inkml:trace>
  <inkml:trace contextRef="#ctx0" brushRef="#br0" timeOffset="-5722">2163 184 549 0,'0'0'204'0,"0"0"-59"16,0 0-12-16,0 0-30 0,0 0-47 15,0 0-16-15,351-38-27 16,-231 38-10-16,-17 0-3 15,-29 5-219-15,-53 28-374 16</inkml:trace>
  <inkml:trace contextRef="#ctx0" brushRef="#br1" timeOffset="13875">4873 96 964 0,'0'0'149'0,"0"0"24"16,0 0-27-1,0 0-59-15,0 0-36 0,0 0-25 16,-7-33-7-16,7 33-11 16,0 8-8-16,0 37 0 15,0 10 7-15,0 13 0 16,0-2-4-16,0 0-3 16,0 6 0-16,0-1-2 15,0-1-40-15,-6 1-61 16,3-14-101-16,3-13-124 15</inkml:trace>
  <inkml:trace contextRef="#ctx0" brushRef="#br1" timeOffset="14282">5239 420 703 0,'0'0'249'16,"0"0"-95"-16,0 0 29 15,0 0-69-15,0 0-44 16,0 0-28-16,-33-49-11 16,33 49-14-16,0 0-17 15,0 0 0-15,0 0-8 16,0 22-2-16,0 11 10 16,6 8 3-16,25-8-3 0,6-5 1 15,11-6-3 1,5-8 5-16,5-11-1 0,-7-3-1 15,4 0 2 1,0-31 1-16,-15-2 9 0,-13-3 8 16,-17-5 15-16,-10 3-6 15,0-4 3-15,-16 1-12 16,-29 8-8-16,1 6 2 16,1 12-12-16,7 13-3 15,-10 2-4-15,-6 2-8 16,-12 32-19-16,3 12-50 15,18 9-42-15,22-8-83 16,21-3-150-16,0-10-459 16</inkml:trace>
  <inkml:trace contextRef="#ctx0" brushRef="#br1" timeOffset="16757">6367 46 377 0,'0'0'230'0,"0"0"-60"16,0 0-20-16,0 0-30 15,0 0 9-15,0 0-22 16,0-46-22-16,0 46-30 15,0 0-6-15,0 0-15 16,-16 14-14-16,-5 21 9 16,-3 16-3-16,3 0-16 15,8 9-3-15,-2 6-4 16,0 6 0-16,0-3-2 16,-1-3-1-16,3-11-30 15,5-11-36-15,2-11-38 0,6-14-87 16,0-5-98-16,27-12-376 15</inkml:trace>
  <inkml:trace contextRef="#ctx0" brushRef="#br1" timeOffset="17051">6724 148 798 0,'0'0'161'16,"0"0"2"-16,0 0-29 16,0 0-46-16,0 0-35 0,0 0-16 15,0-22-15 1,0 22-10-16,3 22-11 0,-3 25 6 16,0 16 18-16,0 6-14 15,0-3 0-15,0 3-9 16,0-6 3-16,0 0-4 15,0-2-2-15,0-9-15 16,0-5-50-16,0-14-69 16,0-9-162-16,0-1-290 15</inkml:trace>
  <inkml:trace contextRef="#ctx0" brushRef="#br0" timeOffset="-703">3115 1496 950 0,'0'0'123'16,"0"0"-29"-16,0 0-5 16,0 0-18-16,0 0-38 15,0 0-6-15,318-74 1 16,-223 62-14-16,3 1-4 16,-12 3-3-16,-19 0 0 15,-25 0-2-15,-26 5 2 16,-8 0 6-16,-8 3-6 15,0 0 3-15,0 0-2 16,0-2 5-16,0-2-8 16,0-4 9-16,0 0-7 15,-2-3-7-15,-20 0 0 16,1 3 1-16,-6-3 0 0,6 3-1 16,-5-3 0-1,5 5 3-15,13-2 1 0,-5 5-3 16,13 1 4-16,0 2-5 15,0-4 1-15,0 4 1 16,0-2-4-16,0 2 2 16,28-3-4-16,12 3 4 15,14 0 0-15,1 0 1 16,10 0-1-16,2 3 3 16,-15 8 0-16,-4 0 0 15,-16 0-2-15,-18 0 3 16,-14 0-4-16,0 6-3 0,-14 8 3 15,-60 2 0 1,-8 1-39-16,-8-4-74 0,11-8-123 16,15-7-158-16</inkml:trace>
  <inkml:trace contextRef="#ctx0" brushRef="#br1" timeOffset="12191">4574 1190 798 0,'0'0'232'15,"0"0"-75"-15,0 0-5 16,0 0-43-16,0 0-34 16,0 0-21-16,0 0-17 15,35-12-6-15,-27 12-6 16,-3 0-13-16,-5 0-7 0,0 0 3 16,0 16-8-16,3 22 0 15,10 14 9-15,-5 4-7 16,8-2 3-16,-1 6-1 15,7-1-3 1,-7 1-1-16,4-2-24 0,-11 0-29 16,-2-10-41-16,-2-6-68 15,-4-12-202-15,0-11-482 16</inkml:trace>
  <inkml:trace contextRef="#ctx0" brushRef="#br1" timeOffset="13240">6901 1328 850 0,'0'0'152'15,"0"0"-1"-15,0 0-3 0,0 0-54 16,0 0-41-16,0 0-31 15,-58-22-9-15,58 22-13 16,0 22 2-16,0 9-2 16,16 4 3-16,29-2-3 15,21 3 1-15,13-14 1 16,19-11-2-16,11-11 2 16,7 0-1-16,-12 0 3 15,-24-19 1-15,-23-4-1 16,-31 1 19-16,-21-5 30 15,-5-9-19-15,0-2 0 16,-58-12-12-16,-9 6-7 16,-3 2 0-16,9 16-10 0,15 12 2 15,9 8-7 1,-5 6-4-16,-8 0-2 0,-11 9-31 16,-5 23-54-16,1 18-78 15,4-2-184-15,5 4-561 16</inkml:trace>
  <inkml:trace contextRef="#ctx0" brushRef="#br1" timeOffset="12586">5059 1424 784 0,'0'0'208'15,"0"0"-43"-15,0 0-11 16,0 0-46-16,0 0-46 16,0 0-26-16,0-30-26 15,0 30 0-15,0 0-10 16,0 0 0-16,0 3-10 15,13 16 1-15,23 9 9 16,10-1 3-16,27-8 0 16,28-8-1-16,28-11-2 15,30 0 2-15,-10-5 4 16,-18-20-5-16,-45 3 1 0,-47 3-2 16,-26-3 3-16,-13-8 8 15,-16-8 13-15,-63-7-5 16,-24-4-3-16,-5 5-14 15,4 13-1-15,16 13-1 16,20 12 0-16,17 6-1 16,2 0-3-16,9 0-16 15,3 24-51-15,10 18-40 16,17 7-82-16,10 1-89 16,3-3-234-16</inkml:trace>
  <inkml:trace contextRef="#ctx0" brushRef="#br1" timeOffset="12865">6291 1220 462 0,'0'0'441'0,"0"0"-277"16,0 0 15-16,0 0-26 15,0 0-61-15,0 0-29 16,-37-62-21-16,37 62-22 15,0 0-13-15,0 5-7 16,0 27 0-16,0 16 4 16,0 9 1-16,3 2-5 15,18 0 9-15,-6 8-9 0,1 0-3 16,-3-5 3-16,1-4-24 16,1-12-60-16,14-10-80 15,1-11-164-15,12-11-261 16</inkml:trace>
  <inkml:trace contextRef="#ctx0" brushRef="#br1" timeOffset="1.72059E6">7356 1726 479 0,'0'0'164'0,"0"0"-24"0,0 0-18 16,0 0-53-16,0 0 18 15,0 0-16-15,-11-25-22 16,11 25-19-16,0 0-17 16,0 0-6-16,0-3-5 15,37 0 4-15,51-2 11 16,28-3 6-16,9-1-9 15,-15 1-4-15,-20 2-3 16,-32 1-2-16,-34 5 2 0,-18 0 1 16,-6 0-1-16,0 0-1 15,-74 0 0-15,-51 0-2 16,-52 0 12-16,-16 8-13 16,26 3-3-16,44-5 4 15,53-3-4-15,33-3-1 16,19 0 1-16,8 0 3 15,10 0 1-15,0 0-4 16,0 0 1-16,0 0 2 16,0 0-3-16,31 0-9 15,43 0 9-15,29 0 5 16,19 0 4-16,-8 0-9 0,-22-3 5 16,-37 0-5-1,-22 3 1-15,-23-3 1 0,-10 3-1 16,0 0-1-16,-26 0-3 15,-59 0-17-15,-47 0 20 16,-17 9 1-16,9 10-1 16,29-3-5-16,56-11 5 15,40-5 1-15,15 0 3 16,0 0-4-16,58 0 0 16,37 0 3-16,31 0 11 15,20-5-8-15,15-6-5 16,-20 0 4-16,-15 2-3 15,-41 5-2-15,-38 1 1 16,-26 3 1-16,-21 0 0 0,0 0-1 16,0 0-1-16,-16 0-11 15,-52 0-54-15,-17 3-40 16,-18 10-82-16,2 9-47 16,-4 0-92-16</inkml:trace>
  <inkml:trace contextRef="#ctx0" brushRef="#br1" timeOffset="1.72286E6">6007 1915 467 0,'0'0'197'15,"0"0"-109"-15,0 0 10 16,0 0 9-16,0 0-18 16,0 0-18-16,-52-10-27 15,52 4-24-15,52 0-10 16,27 0 5-16,25-1 8 0,12-2-19 16,-18 4 1-1,-13 5-3-15,-30-3 4 0,-21 0-4 16,-20 3 1-16,-6 0 1 15,-8 0 0-15,0 0 0 16,0 0-4-16,-34 0-3 16,-54 0 3-16,-33 0 3 15,-31 8-3-15,2 6 0 16,23-3 6-16,35-5-6 16,33-4 0-16,31 2 0 15,28-4 0-15,0 0 1 16,0 0-3-16,89 0-4 0,49 0 6 15,55 0 11 1,18-9-6-16,-20-2-2 0,-35-3 3 16,-55 6-3-16,-43 2-2 15,-43 6 2-15,-15 0-2 16,0 0-1-16,-21 0-1 16,-58 0-40-16,-19 0-75 15,-27 17-173-15,-1 5-548 16</inkml:trace>
  <inkml:trace contextRef="#ctx0" brushRef="#br1" timeOffset="1.72696E6">5080 1731 415 0,'0'0'166'0,"0"0"-87"15,0 0 40-15,0 0-18 16,0 0-27-16,0 0-11 16,0 0-23-16,7 0-13 15,17 0 5-15,13 3 15 16,11 0-20-16,-1-1-14 16,17 4 4-16,-3-4-7 0,3-2 2 15,-6 0-3-15,-3 0-2 16,-13 0-7-16,-13 0 6 15,-15 0-3-15,-14 0-2 16,0 0 1-16,0 0 0 16,0 0 3-16,-35 0 0 15,-33 0 8-15,-33 0-13 16,-10 0-3-16,18 0 3 16,19 0 0-16,27 0 4 15,33 0-3-15,7 0 1 16,7 0 1-16,0 0-1 15,0 0 0-15,0 0-2 0,0 0-3 16,50 0 3-16,5 0 0 16,17 0-21-16,-7 0-85 15,-19 0-73-15,-19 0-56 16,-17 0-68-16</inkml:trace>
  <inkml:trace contextRef="#ctx0" brushRef="#br1" timeOffset="1.72745E6">4176 2031 313 0,'0'0'225'16,"0"0"-173"-16,0 0 18 16,0 0 19-16,0 0-5 15,0 0-16-15,37 0-13 16,21-3 8-16,21-11-10 0,19-3-3 15,2 4-10 1,-7-1-19-16,-8 6-4 0,-27 2-6 16,-27 4-7-16,-10 2 2 15,-21 0-2-15,0 0-3 16,0 0 3-16,0 0-4 16,0 0-8-16,-27 0-18 15,-46 8 26-15,-32 14 17 16,-26 5-10-16,-1-2 1 15,19-3-7-15,12-8-1 16,40-3 1-16,27-8 1 16,26-1-4-16,8-2-6 15,0 6-58-15,16-4-51 16,42-2-86-16,0 0-619 16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9:56.1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2448 237 883 0,'0'0'193'0,"0"0"-108"0,0 0 50 15,0 0-57-15,0 0-61 16,0 0-3-16,183-25 11 16,-104 25-8-16,4 0 11 15,-4 0-18-15,-11 0-2 16,-7 0 3-16,-3 0-5 15,-15 0-1-15,-12 0-5 16,-20 0 2-16,-8 0 1 16,-3-2 3-16,0-4 2 15,0-5 12-15,-51-3-15 16,-7-2-5-16,3 0 0 0,-4 1 1 16,23 5 2-16,9 1 7 15,11 4 3-15,10 2-5 16,6-2 3-16,0 5-1 15,0 0 2-15,0-3-12 16,37 3 0-16,21 0 1 16,9 0 7-16,7 3-5 15,5 13-3-15,1 0 2 16,-20 3-2-16,-1 8 0 16,-17-3-1-16,-18 6 1 15,-11-1-1-15,-13 7 1 16,-6 0-43-16,-52 0-70 15,-16 3-196-15,-2 2-436 16</inkml:trace>
  <inkml:trace contextRef="#ctx0" brushRef="#br0" timeOffset="586">1309 1441 839 0,'0'0'202'15,"0"0"-39"-15,0 0-2 16,0 0-54-16,0 0-37 16,0 0-32-16,0-35-6 15,0 35-13-15,0 0-7 16,0 0-7-16,0 16-5 15,0 23-15-15,-44 16 15 0,-2 19 5 16,-2 3 4-16,11-4-7 16,22 2 4-16,15-14-6 15,0-12-1-15,52-18-17 16,20-20 10-16,18-11 6 16,5 0 2-16,-10-8 3 15,-12-16-3-15,-33-1 2 16,-24 5 7-16,-16 0-1 15,0 5-4-15,-16-2-1 16,-42 3-3-16,-10 5-5 16,-4 1 3-16,4 8-4 15,10 0-14-15,28 0-18 16,14 0-45-16,16 0-43 0,0 0-80 16,31 0-112-16,57 0-396 15</inkml:trace>
  <inkml:trace contextRef="#ctx0" brushRef="#br0" timeOffset="1083">2131 1678 1046 0,'0'0'124'16,"0"0"-12"-16,0 0 7 0,0 0-58 15,0 0-41-15,0 0-4 16,265-24 16-16,-139 7 0 16,7-2-10-16,5 2-10 15,-28 6-3-15,-36 6-9 16,-32 2 5-16,-23 3-5 16,-13 0 1-16,-6 0-2 15,0 0 2-15,0 0 4 16,-16 0-4-16,-27-6 2 15,-2-2 6-15,-7-3-4 16,9-2-2-16,12 1 0 16,4 1-1-16,6 0 0 15,5 5 3-15,13 2-5 16,3 1-2-16,0 0 1 0,0-2 0 16,16 1-2-16,29 4 3 15,19 0 3-15,-2 0-1 16,2 0-2-16,-13 0 1 15,2 15 0-15,-1 1 2 16,-9 6-2-16,-6 3 4 16,-16 5-1-16,-18 3 7 15,-3 6-11-15,-9 7 0 16,-65 3-1-16,-21 0-46 16,0-7-90-16,13-3-269 15</inkml:trace>
  <inkml:trace contextRef="#ctx0" brushRef="#br0" timeOffset="2220">2631 2976 658 0,'0'0'441'0,"0"0"-338"16,0 0 9-16,0 0 0 15,0 0-73-15,0 0-28 0,193-41 15 16,-129 33 10-16,4 2-17 16,-10-2-7-16,-13 5 1 15,-11 1-12-15,-10-1 7 16,-18 3-4-16,0-3-4 16,-6 3 6-16,0 0-1 15,0-5 2-15,0-7 8 16,-27-1 5-16,-16-6-17 15,-9 2-1-15,6 1-1 16,4-1 6-16,11 6-6 16,9-3 7-16,7 9-8 15,9-1 6-15,6 1 2 0,0 2-5 16,0 0-3-16,0 3 9 16,0-3-6-16,21-2-3 15,22 2 0-15,9-2 5 16,6 5 2-16,9 0-7 15,7 0 3-15,2 8 2 16,-2 13 0-16,-4 4-1 16,-24-2-2-16,-10 2 2 15,-8 2 2-15,-25 3-4 16,-3 11 0-16,-3 7-4 16,-86-2-9-16,-39 1-76 15,-6-3-102-15,2-14-537 16</inkml:trace>
  <inkml:trace contextRef="#ctx0" brushRef="#br0" timeOffset="1555">1066 2778 187 0,'0'0'720'0,"0"0"-636"15,0 0 50-15,0 0 4 0,0 0-52 16,0 0-32-16,80-82-39 15,-18 69-4-15,2 3 10 16,-6 8 7-16,-7 2-6 16,1 0 10-16,-6 0-6 15,-2 12-18-15,-9 20 8 16,-7 12 1-16,-19 11-2 16,-9 8 0-16,0 0 5 15,0-2-9-15,-6-4-5 16,-15-13-1-16,11-8 4 15,2-8-9-15,8-14-5 16,0-6-22-16,-6-5-35 0,6-3-30 16,0 0-58-16,0 0-118 15,-10-17-72-15,-8-4-205 16</inkml:trace>
  <inkml:trace contextRef="#ctx0" brushRef="#br0" timeOffset="1714">1250 3062 277 0,'0'0'483'0,"0"0"-302"16,0 0-51-16,0 0-9 16,0 0-44-16,0 0-42 15,257-34 3-15,-138 21-27 16,19-4-11-16,-7-2-108 16,-6 5-225-16,-14-3-540 0</inkml:trace>
  <inkml:trace contextRef="#ctx0" brushRef="#br0" timeOffset="-674">1219 135 493 0,'0'0'264'16,"0"0"-124"-16,0 0 35 16,0 0-14-16,0 0-47 15,0 0-60-15,24-16-5 16,-24 13-6-16,0 3 0 0,0 0-8 16,0 0-15-16,0 0-2 15,0 0 1-15,0 0-8 16,0 0-10-16,0 0 4 15,0 0-9-15,0 12 4 16,0 7 0-16,0 5 11 16,0 3-3-16,19-2-7 15,12 3 1-15,6-1 0 16,8 1 1-16,8-1 0 16,-2-3-2-16,-2-1-1 15,-3-1 3-15,-15-2-2 16,1-4 1-16,-16 0-2 15,-6-2 0-15,-10 0-2 0,0 2-3 16,0 3 0-16,-47 1-6 16,-19-5 8-16,-8-8-21 15,2-2-41-15,1-5-35 16,25 0-58-16,15-3-89 16,10-29-118-16</inkml:trace>
  <inkml:trace contextRef="#ctx0" brushRef="#br0" timeOffset="-502">1192 69 493 0,'0'0'275'0,"0"0"-98"16,0 0-38-16,0 0-50 0,0 0-20 16,0 0-15-16,308-17-39 15,-185 17-15-15,2 0-22 16,-12 0-151-16,-18 0-160 15</inkml:trace>
  <inkml:trace contextRef="#ctx0" brushRef="#br1" timeOffset="21217">5721 342 570 0,'0'0'182'0,"0"0"-63"16,0 0 32-16,0 0 3 15,0 0-46-15,11-144-24 16,-32 128-4-16,0 8-16 16,12 0-11-16,-3 5-14 15,12 3-11-15,-3 0-4 0,3 0-12 16,0 0-12-1,0 0 0-15,-13 35-11 0,5 20 11 16,-8 17 6-16,3 2 0 16,8 4-5-1,2-3-1-15,-4-7 2 0,7-11-2 16,0-13-32-16,0-11-78 16,0-14-84-16,0-10-145 15,10-9-234-15</inkml:trace>
  <inkml:trace contextRef="#ctx0" brushRef="#br1" timeOffset="21615">6264 364 739 0,'0'0'189'0,"0"0"-27"0,0 0-5 16,0 0-39-16,0 0-54 15,0 0-18-15,0-22-20 16,0 22-15-16,0 0-11 16,0 8-11-16,0 19-3 15,7 12 14-15,14 5 4 16,6-8-2-16,4-3 0 16,9-10 0-16,14-16 0 15,1-7 3-15,3 0-1 16,1-7 2-16,-17-20 1 15,-11 0 7-15,-15 0 8 0,-10-9 9 16,-6 0-1-16,0-6-5 16,-16-2-2-16,-32 9-9 15,-5 5-6-15,8 11-2 16,2 8-6-16,7 8 0 16,-1 3-6-16,13 0-7 15,-5 22-67-15,21 17-73 16,8 7-127-16,0 1-262 15</inkml:trace>
  <inkml:trace contextRef="#ctx0" brushRef="#br1" timeOffset="21907">7541 206 1016 0,'0'0'209'0,"0"0"-85"16,0 0 11-16,0 0-38 16,0 0-62-16,0 0-14 15,10-32-4-15,-10 32-15 16,0 19-1-16,0 28 4 16,-10 14 28-16,-20 7-18 15,2 6-4-15,14-2-4 0,4-6 1 16,10-8-5-1,0-10-2-15,0 2-1 0,0-2-60 16,0-7-83-16,0 0-189 16,-21-2-817-16</inkml:trace>
  <inkml:trace contextRef="#ctx0" brushRef="#br1" timeOffset="23041">7588 1640 1031 0,'0'0'172'15,"0"0"-62"-15,0 0 27 16,0 0-53-16,0 0-48 0,0 0-15 16,-113-30-2-16,86 57-18 15,1 11 0-15,8 9 1 16,18 6 2-16,0-4-4 15,0-3 4-15,44-6-4 16,7-13 0-16,12-14 0 16,14-13-2-16,18 0 2 15,15-19 1-15,7-22 9 16,-22-6-5-16,-23-2-4 16,-25 2 21-16,-33-2 2 15,-14-2 3-15,0 5-13 16,-30 2-4-16,-38 11-3 15,-33 11-7-15,-2 17-8 16,-8 5-28-16,11 3-27 0,18 32-46 16,8 9-122-16,16 7-175 15</inkml:trace>
  <inkml:trace contextRef="#ctx0" brushRef="#br1" timeOffset="23444">6005 2555 784 0,'0'0'159'16,"0"0"-20"-16,0 0 24 15,0 0-24-15,0 0-65 16,0 0-11-16,8-68-13 16,-8 68-17-16,0 0-19 15,0 0-6-15,0 32-4 16,0 21 4-16,0 24 11 15,0 6-2-15,0 5-10 0,0 0 4 16,0-6-7 0,0-19-4-16,0-17-6 0,0-15-55 15,0-18-69-15,0-13-82 16,44-2-103-16,14-37-275 16</inkml:trace>
  <inkml:trace contextRef="#ctx0" brushRef="#br1" timeOffset="27229">4416 94 701 0,'0'0'182'0,"0"0"-64"15,0 0 13-15,0 0 10 16,0 0-64-16,0 0-32 16,-183-52-17-16,154 52-13 15,8 10-7-15,0 18-7 16,5 11 4-16,8 5-3 16,2 5-1-16,6 0-1 15,0-1 1-15,43-13 1 0,23-8-4 16,14-16 0-16,-7-11 0 15,-6 0 2 1,-9-11 0-16,-21-16 3 0,-27-5 5 16,-10-4-4-16,0-3 8 15,-47-2-6-15,-25-6-2 16,-15-2-4-16,-1 5-3 16,20 10-9-16,8 15-45 15,23 19-91-15,10 0-147 16,5 19-141-16</inkml:trace>
  <inkml:trace contextRef="#ctx0" brushRef="#br1" timeOffset="27830">4529 1337 580 0,'0'0'151'0,"0"0"1"16,0 0-2-16,0 0-16 15,0 0-40-15,0 0-9 16,-68-13-39-16,41 13-25 15,-4 27-14-15,-5 12 3 16,5 6-6-16,16 11-4 16,9 2 5-16,6-2-3 0,0-5-3 15,52-9 1-15,7-10 0 16,2-13-1-16,2-10-3 16,-5-9-8-1,1 0 8-15,-8-11 4 0,-12-16 6 16,-5-4-5-16,-18-4 0 15,-10-4 10-15,-6-2 7 16,0-1 4-16,-37 7 3 16,-12 10-10-16,-9 11-15 15,3 11 0-15,-3 3-13 16,10 0-46-16,8 28-81 16,6 8-99-16,31 4-99 15</inkml:trace>
  <inkml:trace contextRef="#ctx0" brushRef="#br1" timeOffset="28370">4764 2727 572 0,'0'0'192'0,"0"0"-64"0,0 0 25 16,0 0-9-16,0 0-34 15,0 0-3-15,-52-86-38 16,43 77-8-16,-6 4-7 15,2 2-21-15,-1 3-1 16,-2 0-13-16,1 0-13 16,-1 0-6-16,5 28 1 15,1 13 0-15,10 14 4 16,0 8-5-16,0 0 2 16,3-8-1-16,34-13-1 15,12-15-3-15,-4-16-4 0,14-8 6 16,-1-3-2-1,0-3 3-15,-7-27 3 0,-7-3 1 16,-20-5 5-16,-18-4-2 16,-6-7 6-16,0-1 2 15,-16 3 3-15,-32 10-6 16,-10 6-8-16,-16 11-4 16,-3 10-2-16,-8 10-7 15,12 0-44-15,6 16-27 16,15 25-79-16,15 3-170 15,28 0-411-15</inkml:trace>
  <inkml:trace contextRef="#ctx0" brushRef="#br1" timeOffset="23709">6594 2624 863 0,'0'0'193'0,"0"0"-13"0,0 0-21 16,0 0-53-1,0 0-43-15,0 0-26 0,0-22-21 16,6 34-13-16,1 17-2 15,2 21 16-15,-9 8-6 16,9-1-10-16,-9 9 6 16,0 3-5-16,0-9-2 15,0-6-14-15,19-13-66 16,16-20-85-16,33-21-204 16,30 0-396-16</inkml:trace>
  <inkml:trace contextRef="#ctx0" brushRef="#br1" timeOffset="23954">7850 2597 410 0,'0'0'691'15,"0"0"-529"-15,0 0-2 16,0 0-21-16,0 0-77 15,0 0-35-15,6 41-10 16,-42 30 21-16,0 12-22 16,7 5-7-16,8-3-5 0,5-11-4 15,2-5-33 1,-7-5-49-16,5-9-58 16,1-3-273-16</inkml:trace>
  <inkml:trace contextRef="#ctx0" brushRef="#br1" timeOffset="1.76265E6">7496 2189 402 0,'0'0'322'0,"0"0"-164"15,0 0-71-15,0 0-4 16,0 0 1-16,0 0-6 15,0 0 5-15,-162 24-33 16,162-24-19-16,0 0 0 16,0 0-7-16,0 0 0 15,0 0-5-15,0 0-10 0,16 0-9 16,35 0 1 0,25 0 4-16,32 0 10 0,17 0-4 15,15 0-7-15,16 0 2 16,21-7-4-16,-2-2 1 15,-14-2 1-15,-42-1-3 16,-48 7-1-16,-31-2 1 16,-35 6 2-16,-5 1 2 15,0 0 1-15,0 0 2 16,-58 0-6-16,-39-6 17 16,-41 3-16-16,-11 3 0 15,-4 0-1-15,13 0-2 16,2 0 3-16,7 6-2 15,11-2 1-15,17 6-1 16,17-5 1-16,30 4-2 0,24-6-1 16,22-3-8-16,10 0 7 15,0 0-4-15,15 0 0 16,59 2-2-16,21 1 8 16,8-3 4-16,14 0-2 15,-14 0 1-15,-5 0-3 16,-3 0 0-16,-7-3 1 15,-9-6 2-15,-21 7-2 16,-11-1-1-16,-31 0 3 16,-11 3-3-16,-5 0 2 15,0 0 1-15,0 0 1 16,0 0-4-16,-24 0 0 16,-34 0 0-16,-13 0 11 15,-5 0-8-15,12 0-1 0,24 3-2 16,6 0-6-16,13 3-27 15,3 7-58-15,-4 6-98 16,1-2-130-16,15-11-588 16</inkml:trace>
  <inkml:trace contextRef="#ctx0" brushRef="#br1" timeOffset="22393">5830 1524 703 0,'0'0'300'0,"0"0"-133"0,0 0-1 16,0 0-20-16,0 0-60 16,0 0-39-16,-24-39-18 15,24 45-21-15,0 33-4 16,0 13 5-16,0 13 5 16,0-3-6-16,0-4-5 15,0-6-2-15,0-6-1 16,0-7-32-16,0-8-68 15,0-10-126-15,0-12-243 16</inkml:trace>
  <inkml:trace contextRef="#ctx0" brushRef="#br1" timeOffset="22637">6375 1576 828 0,'0'0'292'0,"0"0"-128"0,0 0-27 16,0 0-4-16,0 0-65 16,0 0-35-16,0-38-12 15,5 38-8-15,1 11-13 16,-2 25 0-16,2 13 12 16,-6 3-4-16,0 1-4 15,0-4-3-15,0 1-1 16,15-4-34-16,7-1-46 15,7-7-69-15,-7-5-188 0,-7 0-364 16</inkml:trace>
  <inkml:trace contextRef="#ctx0" brushRef="#br1" timeOffset="1.76541E6">6192 2059 416 0,'0'0'144'0,"0"0"-37"15,0 0-22-15,0 0 5 16,0 0-21-16,0 0-45 15,-84 10-11-15,76-10 5 16,2 0-2-16,6 0-5 16,0 0-11-16,0 3-10 15,35-3 10-15,33 4 4 16,17-4 19-16,-2 0-13 16,-4 0 1-16,-17 0-7 15,-19 0 6-15,-19 0 3 0,-11 0 0 16,-13 0 5-16,0 0-8 15,0 0 7-15,0 0 16 16,0 0-8-16,0 0-15 16,-31 0-10-16,-12-4-1 15,-21 4-9-15,-12 0 10 16,-19 0 3-16,0 0-3 16,15 9 1-16,35-1 0 15,24-5 4-15,21-3-2 16,0 0-3-16,5 0-6 15,56 0 6-15,34-11 3 0,27-3-3 16,19 3-1-16,15-5-138 16,28 3-318-16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34.01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407 12 643 0,'0'0'168'16,"0"0"-81"-16,0 0 7 15,0 0-3-15,0 0-10 16,0 0-30-16,0 0-14 16,0 0-11-16,-24-6-21 15,24 6-4-15,21 0-1 16,3 0-14-16,13 0 14 15,0 19 5-15,0 2-2 16,-10 4-3-16,-24 7 1 16,-3 6 6-16,0 17-4 15,-40 9 0-15,-45 4 11 16,-18-2-10-16,-2-8-2 16,17-14 7-16,30-16-8 0,15-12 7 15,18-5-7-15,10-6-1 16,8-5 13-16,7 0-8 15,0 0 18-15,0 0 15 16,0 0-12-16,0 0-4 16,7 0-22-16,45 0 3 15,21 0-3-15,15-8 12 16,7 0-11-16,-18 5 2 16,-4 1-1-16,-9 2-4 15,-11 0-13-15,-8 0-79 16,5 0-30-16,-14 0-149 15,0 0-112-15</inkml:trace>
  <inkml:trace contextRef="#ctx0" brushRef="#br0" timeOffset="615">1199 294 552 0,'0'0'192'0,"0"0"-56"15,0 0-41-15,0 0-17 16,0 0-24-16,0 0-7 0,-122-21-6 16,122 21-9-1,0-3-25-15,0 1 11 0,37-1-18 16,27-2 1-16,25-5 14 15,27 3-14-15,3-1 16 16,-9 2-13-16,-15 2-3 16,-34 3 12-16,-19-2-12 15,-19 3 0-15,-18 0 2 16,-5 0 1-16,0 0 2 16,0 0 2-16,0 0 1 15,-12-3 36-15,-34-2-20 16,-12-6-12-16,-6 3-9 0,18-1-3 15,3-2 1 1,6 6 1-16,13-4 2 0,11 6 1 16,5-2-5-16,8 5-1 15,0-2 10-15,0 2-10 16,0 0 0-16,0 0-1 16,6 0-10-16,30 0 9 15,10 0-4-15,19 0 6 16,-4 0 3-16,-3 7-1 15,-13 7-2-15,-8-3 0 16,-10 3 0-16,-6 0-5 16,-5 5 5-16,-16 2-7 15,0 2 6-15,0 4 0 16,-6 1 1-16,-39-1 0 16,-7 4-5-16,-1-7-14 0,11-1-111 15,15-4-60-15,24-2-64 16,3-4-204-16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8:00.1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304 228 487 0,'0'0'184'0,"0"0"-110"16,0 0-7-16,-294-44-22 16,284 38-5-16,10 4-4 15,0-2-21-15,40 4-15 16,55-5 0-16,58-3 15 16,40-3 8-16,21-3 5 0,-4 3-9 15,-26 3-12-15,-28 3 3 16,-37-2-10-16,-34 7 1 15,-27-5 1-15,-37 0 5 16,-18 2 5-16,-3 3 34 16,0-4 7-16,0-8-19 15,-30-1-22-15,-28-5-12 16,-3 5 0-16,-10 2-2 16,10 3 2-16,9 2 0 15,10 3-1-15,20 1-2 16,7 2 3-16,15 0-4 15,0 0 1-15,0 0-1 0,42 13 4 16,42 17 2 0,25 1 0-16,17 1 1 0,-1-1-2 15,-9-1 1-15,-21-2 0 16,-28-3 0-16,-25-1-2 16,-26-7-2-16,-16 2 2 15,0 0-5-15,-74-2-13 16,-35 2-51-16,-38-3-89 15,-28-1-172-15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35.9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541 49 396 0,'0'0'159'0,"0"0"3"15,0 0-17-15,0 0-21 16,0 0 6-16,0 0-36 16,0-14 3-16,0 14-19 15,0 0-32-15,0 0 5 16,0 0-26-16,0 0-11 15,0 0 12-15,0 0-26 16,0 0 5-16,0 0-4 16,0 0 2-16,0 0-6 15,0 0 2-15,0 0-2 16,0 0-5-16,0 0 8 0,0 0-4 16,0 4-5-1,0 14 9-15,0 4 6 0,0 8-6 16,7-2 0-16,30 2 1 15,8 1-1-15,-2-1 0 16,2-3 1-16,-1-2-1 16,-9 0 8-16,-3-3-8 15,-11 3 0-15,-6-6-5 16,-9 3 8-16,-6-2-6 16,0 1 0-16,0 3 3 15,-24 0 7-15,-26-3-7 16,-8-2 0-16,0-5 1 15,-3-3-1-15,-5-3-7 0,7-3-18 16,1-5-13-16,16 0-3 16,5 0-43-16,18-5-32 15,7-20-39-15,6-11-55 16,6-16-35-16,0-14 32 16</inkml:trace>
  <inkml:trace contextRef="#ctx0" brushRef="#br0" timeOffset="60">541 49 331 0</inkml:trace>
  <inkml:trace contextRef="#ctx0" brushRef="#br0" timeOffset="144">541 49 331 0,'-141'-8'168'0,"147"2"-49"0,1 0 1 16,23 1-24-16,10 0-40 15,39 0-10-15,16-1-14 16,10 3-18-16,17 3-10 16,-16 0-4-16,2 0-36 0,-32 11-307 15</inkml:trace>
  <inkml:trace contextRef="#ctx0" brushRef="#br0" timeOffset="714">1503 313 570 0,'0'0'164'15,"0"0"-60"-15,0 0-1 0,0 0 16 16,0 0-36-16,0 0-20 16,-58-16-28-16,58 12-29 15,0 2 2-15,50-4-6 16,16 1 2-16,18-3 10 16,-5 2-12-16,-6 1-1 15,-15-1 21-15,-11 0-8 16,-15 4-1-16,-16 0 0 15,-13-1-9-15,-3 3 20 16,0 0-5-16,0-6 17 16,0-5 22-16,0-3-28 15,-9-3-18-15,-28-1 5 16,6 1-10-16,-4 1 6 0,-2 2-3 16,0 0-8-1,6 7 13-15,4-2-12 0,17 3 3 16,4 1 3-16,6 1-4 15,0 4 4-15,0-1-9 16,0 1 0-16,0 0-6 16,24 0 3-16,29 0-5 15,20 7 6-15,34 21 2 16,-4-1 6-16,-8 1-6 16,-6-1 0-16,-12-5 9 15,-13 3-9-15,-12 0 0 16,-25-4 0-16,-18 6 3 0,-9-1-8 15,-30 7-3 1,-74 6-3-16,-40 5-72 0,-12-1-163 16,0 4-261-16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39.8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 13 100 0,'0'0'713'0,"0"0"-548"0,0 0-17 16,0 0-20-16,0 0-15 15,0 0-51-15,0-13-12 16,-5 13-16-16,5 0-9 16,-6 0 6-16,6 0-19 15,0 0-4-15,0 0-8 16,0 4 0-16,-4 19-7 15,4 10 7-15,0 11 4 16,0 2 9-16,0-2-13 16,0-2 0-16,0-1 3 15,0-5-3-15,10-6-6 16,5-3-32-16,7-8-69 16,5 4-70-16,-9-7-158 0,10-2-342 15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0.3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21 128 703 0,'0'0'169'0,"0"0"-22"16,0 0-24-1,0 0-38-15,0 0-1 0,0 0-33 16,0-3-20-16,-7 3 0 16,7 0-21-16,-3 0 2 15,3 0-12-15,0 0-9 16,0 5-3-16,0 15 7 16,-6 5 5-16,1 3 9 15,5-4-5-15,0-2-1 16,0 3-3-16,14-6 2 15,23-5-3-15,5-7 1 16,2-1 0-16,7-6 14 16,2 0-13-16,-1 0 4 15,-4-19 4-15,-8-3 2 16,-13-5 27-16,-12-5 5 0,-7 1-11 16,-8-3 15-1,0-1-17-15,-8 2-8 0,-34 5-13 16,5 4-6-16,0 7-3 15,7 6 0-15,2 5-1 16,4 6-5-16,-6 0-16 16,-7 3 0-16,-5 28-57 15,11 13-54-15,4 5-100 16,4 3-250-16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2.2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107 25 538 0,'0'0'246'0,"0"0"-47"15,0 0-15-15,0 0-28 16,0 0-58-16,0 0-14 16,0-22-21-16,0 19-28 15,0 3 8-15,0 0-18 16,0-3-8-16,0 3 18 16,0 0-25-16,0 0 5 0,0 0-4 15,0 0-10-15,0 0 3 16,0 0-4-16,0 9-13 15,0 26 13-15,-16 12 3 16,-15 13 6-16,12-5-8 16,4 1 1-16,6-7 2 15,4-2-4-15,-5-9-12 16,10-2 11-16,0-5-31 16,0-10-37-16,0-2-28 15,0-2-56-15,24-4-151 16,20-1-244-16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2.7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57 211 730 0,'0'0'180'0,"0"0"-17"15,0 0-43-15,0 0-16 16,0 0-16-16,0 0-38 16,0-30 0-16,0 30-20 15,0 0-11-15,0 0 5 16,0 0-19-16,0 0-5 0,0 0-1 16,0 8-14-1,-10 14 15-15,-12 8 0 0,8 4 1 16,7-14 6-16,7 7-7 15,0-8 0-15,0-6 2 16,21 3-2-16,22-7 2 16,9-6-2-16,9-3 0 15,-3 0 1-15,1 0 0 16,-7-20 0-16,-9-1 1 16,-7-4 2-16,-14-5 9 15,-14-3-8-15,-8-4 12 16,0-3 23-16,0 6-26 15,-8 4 0-15,-26 3 5 16,-3 10-13-16,7 4 2 0,-1 1-8 16,1 7-2-16,2 2-2 15,14 3-6-15,4 0-40 16,10 0-47-16,0 16-119 16,0 15-115-16,37-1-239 15</inkml:trace>
  <inkml:trace contextRef="#ctx0" brushRef="#br0" timeOffset="248">747 21 611 0,'0'0'347'0,"0"0"-132"16,0 0-37-16,0 0-58 0,0 0-44 15,0 0-18-15,6-21-26 16,-6 21-9-16,0 0 0 15,0 0-9-15,7 19-6 16,-7 11-7-16,3 19 6 16,-3 9 16-16,0 2-18 15,0 7-4-15,0 1-1 16,0 2-18-16,-3-5-101 16,-19 4-188-16,7-3-894 15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7.9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0 204 840 0,'0'0'97'16,"0"0"-27"-16,0 0 56 15,0 0-21-15,0 0-66 16,0 0-39-16,8 0-2 15,71 0 2-15,16-2 12 16,10-1-11-16,-11-3-1 0,-5 1 11 16,-22-3-9-16,-18 2 2 15,-25 4 6-15,-11-4-9 16,-13-3 29-16,0-4 27 16,0-7-27-16,0-2 8 15,0 3-21-15,-37 0-11 16,1 0 3-16,-7 8-5 15,12-1 2-15,4 4-6 16,6 6 0-16,5-4-4 16,8 6 4-16,0-6 0 0,8 6 1 15,0 0 1 1,0 0-2-16,0 0-2 0,0 0-10 16,37 0 11-16,21 6-7 15,16 19 8-15,8-3 1 16,3 0 2-16,-8 3-3 15,-9-3 0-15,-14 3 0 16,-15-4 1-16,-10 4-1 16,-21-3 0-16,-8 3-1 15,0 0-3-15,-61 5 4 16,-24 0-35-16,-7 3-116 16,1 3-148-16,29 2-519 15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7.2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21 250 542 0,'0'0'218'16,"0"0"-79"-16,0 0-20 15,0 0-1-15,0 0-24 16,0 0 1-16,0-112-20 15,0 106-42-15,0 6-8 16,-8 0 0-16,2 0-12 16,6 0 5-16,-7 0-18 15,7 0 2-15,0 0-4 16,0 0 2-16,0 0-5 0,0 6 3 16,0 13 2-16,0 11 5 15,31 3-5-15,17-3 0 16,10-2 1-16,1 3 1 15,-4-5-2-15,-3 5 0 16,-9-3 8-16,-6 2-14 16,-10-3 6-16,-17-2 0 15,-5 0 4-15,-5-6-2 16,0 1-4-16,0-4 0 16,-21 3 1-16,-32-2-4 15,-5-1 5-15,-3-2 0 16,-2-6 0-16,10-2-64 15,11-6-52-15,10 0-55 0,11-8-22 16,21-39 2 0,0-22-59-16</inkml:trace>
  <inkml:trace contextRef="#ctx0" brushRef="#br0" timeOffset="57">21 250 358 0</inkml:trace>
  <inkml:trace contextRef="#ctx0" brushRef="#br0" timeOffset="148">21 250 358 0,'29'-175'176'0,"-27"158"-11"0,4 4-28 0,4-2-34 15,11 5-15-15,16-1-41 16,21 3-33-16,30 8-14 16,16 0-6-16,3 0 5 15,2 25-196-15,-16 10-355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46.40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130 149 481 0,'0'0'268'0,"0"0"-140"16,0 0-36-16,0 0-10 0,0 0-12 15,0 0 0 1,0 0-36-16,0 0-8 0,236-143 0 16,-197 143-17-16,-5 0 2 15,-3 0-9-15,-9 14 2 16,-14 16-1-16,-8 9 9 16,0 10-1-16,-15 12-5 15,-52 7 7-15,-28 2-2 16,-6 1-7-16,19-16-2 15,14-8 4-15,26-20-6 16,27-11 0-16,5-4 1 16,5-10 1-16,5-2-2 15,0 0 0-15,0 0 0 16,0 0-6-16,45 0 10 0,35 0-4 16,17 0 15-16,11 0-11 15,-4 0-4-15,-1 0 0 16,-2 0-28-16,-4 3-79 15,-10 8-155-15,-26 3-183 16</inkml:trace>
  <inkml:trace contextRef="#ctx0" brushRef="#br0" timeOffset="449">1390 604 650 0,'0'0'159'0,"0"0"-25"0,0 0-11 16,0 0-32-16,-279-149-12 16,234 113-9-16,8-14-32 15,10-7-4-15,11-8-19 16,14 3-12-16,2 5 7 16,0 12-5-16,0 9-5 15,0 17 0-15,0 9 1 16,0 4-3-16,0 6 2 15,0 0 0-15,0 0-5 16,0 0-6-16,0 14-4 16,0 24 0-16,0 20 15 15,0 16 8-15,-50 12-8 16,-22 9 1-16,-12 2-5 16,12-12 3-16,19-19 0 0,19-22-8 15,20-14-10-15,10-16 13 16,4-11 2-16,0-1 4 15,0-2-6-15,0 0 1 16,18 0 3-16,38-13-3 16,17-12 5-16,9 0 11 15,8 1-11-15,10-1-6 16,14 3-31-16,8-3-147 16,-3 6-91-16,-3 2-327 15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3:51.3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893 359 528 0,'0'0'183'15,"0"0"-55"-15,0 0-9 16,0 0-33-16,0 0-5 0,0 0-30 15,0-8-16-15,-3 8 1 16,-10 0-35-16,-8 22 5 16,-3 10 19-16,-4 10-25 15,19 2 6-15,-1 3-5 16,10 8 0-16,0-6 2 16,0-2-3-16,10-6 0 15,35-11-3-15,21-13 4 16,6-6-2-16,10-11 2 15,5 0-1-15,-11 0 12 16,-12-19-10-16,-27-6 3 16,-7-5 15-16,-23-4-8 15,-7-1 41-15,0-9-8 0,0-6-9 16,-53 6-5-16,-5 3-17 16,-6 8-14-16,6 11 16 15,13 8-14-15,19 8-4 16,-1 4-1-16,12-1-10 15,9 3 3-15,0 0-47 16,6 0-69-16,0 0-71 16,17 19-120-16,51 9-132 15</inkml:trace>
  <inkml:trace contextRef="#ctx0" brushRef="#br0" timeOffset="291">1977 411 740 0,'0'0'222'0,"0"0"-71"0,0 0-6 16,0 0-34-16,0 0-32 16,0 0-17-16,-27-27-38 15,27 27-9-15,0 0-10 16,0 0-2-16,-10 17-6 15,5 21 7-15,-4 9-4 16,-4 2 13-16,8 2-13 16,1-3 2-16,4-4-2 0,0-2 5 15,0-7-10 1,0-2-34-16,0-3-92 0,9-2-101 16,18-1-252-16</inkml:trace>
  <inkml:trace contextRef="#ctx0" brushRef="#br0" timeOffset="735">2656 527 801 0,'0'0'197'0,"0"0"-66"16,0 0-1-16,0 0-40 0,0 0-32 15,0 0-9-15,-82-44-35 16,82 44-11-16,-7 0-3 16,7 0-14-16,-6 8 11 15,-4 25-13-15,10 9 16 16,0 4 9-16,0-8-7 16,10-4-2-16,45-10 1 15,6-2 3-15,13-8-1 16,8-8-3-1,3-6 0-15,-8 0 10 0,-6 0-10 16,-13-6 0-16,-13-13 14 16,-8-10-3-16,-16-6 29 15,-21-5-3-15,0-7-14 0,0 3 11 16,-21 2-29-16,-26 6 7 16,-9 12-5-16,-2 7-5 15,-8 7-4-15,15 4-2 16,5 6-11-16,-3 0-17 15,10 2-92-15,5 32-48 16,4 7-67-16,20-2-176 16</inkml:trace>
  <inkml:trace contextRef="#ctx0" brushRef="#br0" timeOffset="1507">1220 1498 516 0,'0'0'319'0,"0"0"-145"16,0 0-20-16,0 0 5 15,0 0-48-15,0 0-26 16,0-44-26-16,0 44-26 16,0 0 5-16,0 0-23 15,0 0-1-15,0 0 7 0,0 0-17 16,0 5 0-16,0 23-4 16,0 15 0-16,0 10 17 15,-7-1-17-15,7 3 0 16,0 0 5-16,0-3-4 15,0-2-2-15,0-4-9 16,0-7-42-16,0 3-30 16,10-10-101-16,1-4-151 15,5-4-560-15</inkml:trace>
  <inkml:trace contextRef="#ctx0" brushRef="#br0" timeOffset="1958">1668 1734 739 0,'0'0'222'15,"0"0"-93"-15,0 0 32 16,0 0-51-16,0 0-47 16,0 0-1-16,0-50-28 15,0 50-18-15,0 0 11 16,0 0-26-16,0 0 0 15,-5 0-1-15,5 0-10 16,0 6 5-16,0 16-11 16,0 11 16-16,0 6 8 15,0-10-5-15,5-4-3 16,36-5 0-16,8-6 3 0,9-9 3 16,3-5-6-16,5 0 0 15,-1 0 11-15,-14-11-9 16,-7-8 4-16,-20-6 6 15,-5-5 6-15,-16-12 22 16,-3-1-22-16,0-1 1 16,-37 5 8-16,-21 9-26 15,2 8 5-15,-7 8-6 16,10 6 0-16,-5 5-11 16,13 3 10-16,8 0-8 0,4 14-24 15,18 19-59 1,15 8-50-16,0 3-70 15,32 2-142-15</inkml:trace>
  <inkml:trace contextRef="#ctx0" brushRef="#br0" timeOffset="2242">2760 1605 709 0,'0'0'269'0,"0"0"-105"15,0 0 22-15,0 0-63 16,0 0-32-16,0 0-17 16,5-92-36-16,-5 92 1 15,0 0-16-15,0 0-21 0,0 0 8 16,0 29-10-16,0 9 0 16,-5 21 18-16,5-3-15 15,0 7 0-15,0 1-3 16,0-3 3-16,5 2 0 15,11-8-3-15,-10-1-39 16,-6-4-47-16,0-11-117 16,0-4-316-16</inkml:trace>
  <inkml:trace contextRef="#ctx0" brushRef="#br0" timeOffset="2640">0 2672 808 0,'0'0'124'15,"0"0"-39"-15,0 0 44 16,0 0-11-16,0 0-63 15,0 0-40-15,98 0 8 16,134 0 47-16,93-5 2 16,72-18-18-16,79-13-29 15,55-7 7-15,14-1-17 16,-1 5 1-16,-52 9-2 0,-74 13-14 16,-85 11 20-16,-79 6 6 15,-83 0-14-15,-61 0 11 16,-42 0-23-16,-32 6 0 15,-14-6 16-15,-17 0-13 16,-5 0-3-16,0 0 0 16,-11 0-43-16,-63 6-39 15,-18 5-114-15,-24 5-275 16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4:18.2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67 49 892 0,'0'0'168'15,"0"0"8"-15,0 0-31 16,0 0-22-16,0 0-46 15,0 0-31-15,7-49-20 16,-7 49 3-16,0 0-15 16,0 0-8-16,0 0 9 15,0 11-14-15,0 22 2 0,0 19 5 16,0 9 7-16,-7 2 1 16,-1 3-10-16,2 0-5 15,6-3 10-15,0-2-11 16,0-3 0-16,0-3-5 15,0 0-61-15,-10-6-82 16,-33-5-266-16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8:04.8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213 108 376 0,'0'0'289'15,"0"0"-84"-15,0 0-25 0,0 0-69 16,0 0-14-16,0 0-26 16,0 0-20-16,12-61-20 15,-12 61-15-15,0 0-8 16,0 0-8-16,0 0-6 16,0 0 0-16,0 6-1 15,-12 11 7-15,-7 2 3 16,-2 0-2-16,9-2-1 15,3 2 0-15,9 0 0 16,0 0 0-16,0 6 0 16,0-1 0-16,25 7 0 15,23 5 2-15,-2-4-1 16,3 4-1 0,-3 0 1-16,-10-6-1 0,-4-5 0 15,-18-6 0-15,4-2 0 0,-15-6 0 16,-3-3 0-16,0-2-2 15,0-1 1-15,0 1 1 16,-21 2 0-16,-25 0 3 16,-12-8 4-16,-8 0-7 15,-8 0-16-15,7 0-53 16,2-6-46-16,23-10-40 16,18-6-76-16,18-11-149 15</inkml:trace>
  <inkml:trace contextRef="#ctx0" brushRef="#br0" timeOffset="190">329 36 519 0,'0'0'168'16,"0"0"-39"-16,0 0-35 16,0 0-51-16,0 0-14 15,282-19-16-15,-131 16-10 16,18 0-3-16,-7-2-12 15,-28-1-284-15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4:15.8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185 90 1047 0,'0'0'190'0,"0"0"-46"16,0 0-36-16,0 0-11 0,0 0-57 15,0 0 6-15,-5-90-33 16,5 90-9-16,0 0 6 16,0 0-10-16,0 34-3 15,-11 25 2-15,1 18 1 16,-17 6 7-16,-4 4-7 15,1-1 0-15,-4-7 1 16,13-12 7-16,13-19-8 16,0-14 0-16,8-17-3 15,0-12 2-15,0-5-2 16,0 0 3-16,0 0 1 16,0 0 1-16,0-17-4 15,0-18-1-15,29-6-6 0,1 3 5 16,1 2-7-1,-10 10 6-15,6 10 4 0,4 5-14 16,6 9-2-16,6 2 0 16,9 0-1-16,-9 2 13 15,-7 23-6-15,-17 5-6 16,-19 4 14-16,0-1-17 16,-16-3-5-16,-31-6-2 15,-4-7 2-15,2-7 18 16,19-4-2-16,14-3 9 15,11-3 4-15,5 0-1 16,0 0-3-16,0 0 8 16,0 0-7-16,14 0 6 15,30-14-7-15,7-5-4 16,23-6 1-16,-8 0 4 0,8-2-1 16,0 3 1-16,-16-1 1 15,-7 10-1-15,-23 2-1 16,-19 10 0-16,-9 0 20 15,0 3-14-15,0 0-1 16,0 0 1-16,0 0-6 16,-15 6-6-16,-7 16 4 15,1 5 4-15,18-2-3 16,3-2 2-16,0 2-1 16,39-9 0-16,27-3 1 15,6-7 6-15,7-6-7 16,-5 0 1-16,-13-14 16 0,-9-14 0 15,-22-2 12-15,-17 0-5 16,-13-3-14-16,0 3 16 16,-67 2-26-16,-28 3-18 15,-5 12 18-15,10 10-38 16,32 3-44-16,40 0-71 16,18 0-202-16,31 0-438 15</inkml:trace>
  <inkml:trace contextRef="#ctx0" brushRef="#br0" timeOffset="970">1272 165 1044 0,'0'0'202'0,"0"0"2"16,0 0-84-16,0 0-32 15,0 0-38-15,0 0-12 16,-21-33-27-16,21 33-3 15,0 0-8-15,0 5-5 16,0 31 5-16,18 20-2 16,-9 9 6-16,-9 9-3 15,0 6-1-15,0-6 0 16,0-11 4-16,-6-13-4 16,6-14-2-16,0-18-13 15,0-3-19-15,0-13 18 0,0-2-23 16,0 0 12-16,0 0 8 15,0 0 4-15,-9-30 15 16,-6-11-32-16,-6 0 13 16,-8 2 17-16,-1 3-1 15,-1 14 3-15,-3 6-2 16,17 8 3-16,-1 8-1 16,14 0 0-16,4 0-4 15,0 0-5-15,0 0 3 16,58 0 0-16,15 0 1 15,25 0 10-15,18 0 1 16,-5-9-6-16,-13-10 0 16,-32-6 13-16,-10-5-12 0,-38 0 25 15,-7-6 4 1,-3-3-13-16,-8-1 8 0,0 1 2 16,0 6-13-16,-22 5 13 15,7 12-13-15,-4 11 1 16,9 5 6-16,5 0-21 15,-17 0 0-15,-2 24-14 16,-18 26 14-16,-5 16 4 16,17 5-4-16,9 1 0 15,21-4 0-15,0 2 0 16,0-16-2-16,0-13 1 16,14-10 1-16,12-15-4 0,-15-8-18 15,15-8 14 1,16 0 4-16,9-21 7 0,14-10-3 15,-14-4 0-15,-11 7 0 16,-6 6 4-16,-13 11-4 16,-5 9 0-16,-13 2-2 15,-3 0 2-15,12 0 0 16,10 0-15-16,2 15 15 16,18 16 1-16,-5-3-1 15,-6-2 0-15,6 0-2 16,-7-10 6-16,7-5-4 15,11-5 0-15,-1-4 2 16,4-2-2-16,7 0 1 16,-14-2-1-16,1-23 9 0,-2-11-3 15,-6-4-6 1,0-11 0-16,-13 2 0 0,-12 2 14 16,-12 9-14-16,0 13 4 15,0 6 15-15,0 11-19 16,0 8 7-16,0 0-7 15,0 0-5-15,0 0 4 16,0 0-10-16,-7 0-28 16,-22 17-24-16,-3 10-48 15,-5 0-99-15,11-8-188 16</inkml:trace>
  <inkml:trace contextRef="#ctx0" brushRef="#br0" timeOffset="1938">3286 349 855 0,'0'0'153'0,"0"0"-9"15,0 0-21-15,0 0-21 16,0 0-43-16,-89-145-9 16,52 139-24-16,0 6-6 15,-5 0-13-15,-4 13-6 0,-18 29 3 16,4 10-4-16,-6 9 0 16,27-7 4-16,12-1-1 15,27-4-3-15,0-11 0 16,0-7-1-16,37-12-4 15,11-13 2-15,4-6-4 16,9 0 2-16,-8-25 7 16,-5-11-2-16,-9-2 2 15,-5-4 1-15,-4 2 3 16,-4 6-6-16,-5 7 0 16,-5 5 7-16,-5 10-5 15,-1 10 6-15,-10-1-3 16,0 3-3-16,0 0-4 0,0 0-1 15,6 28-3-15,-1 16 5 16,-2 11 2-16,15 5 0 16,8-4-1-16,9-10 4 15,9-16-2-15,-4-10-2 16,3-12-3-16,5-8 0 16,4 0 6-16,1-6-1 15,-2-21 3-15,1-12-5 16,1-5 5-16,10-3-5 15,-5 1 1-15,-6 4-1 16,-13 10 1-16,-5 4-2 16,-15 17 2-16,-7 6-1 0,-6 2 3 15,-6 3-3-15,3 0-9 16,10 0 9-16,-10 31-11 16,2 12 11-16,-5 1 1 15,7-3 2-15,7-5-3 16,8-11 0-16,0-9 0 15,2-10-2-15,-2-4 6 16,8-2-4-16,4 0 3 16,2-2 1-16,10-26 8 15,12-4-12-15,3-8 0 16,10 0 7-16,-19-2-3 16,-7 4-3-16,-13-7 7 15,-5 10-6-15,-19-1 6 0,-8 7-8 16,0 6 0-16,0 1 10 15,-3 5-5-15,-18 6 2 16,-6 6-5-16,6 5 3 16,-5 0-10-16,-1 0 2 15,6 19 3-15,-3 15-3 16,3 7 3-16,5 5 0 16,3 1 0-16,5-2 3 15,1 3-6-15,4-4 3 16,3-5-29-16,0-4-17 15,18-10-52-15,46-5-116 16,20-11-120-16,4-9-436 16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4:10.6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103 462 434 0,'0'0'188'16,"0"0"-58"-16,0 0 4 16,0 0-40-16,0 0-15 15,0 0-8-15,-103 0-30 16,103 0-6-16,0 0-11 16,0 0-14-16,0 0 6 15,0 0-16-15,21 0 0 16,45 0 0-16,29 0 9 15,40-9 8-15,11 1 0 16,1-3-10-16,-12-1 7 16,-13 5-3-16,-18-4-2 0,-22 3 15 15,-27-1-8 1,-21 6 10-16,-16-3-12 0,-15 1 8 16,-3-3 18-16,0-5-15 15,0-7-14-15,-10 1-8 16,-32 0-3-16,-9 2 0 15,-12-2 0-15,5 5 3 16,7 1 1-16,2 7-4 16,12 0 0-16,23 3-2 15,4 3 3-15,10 0-1 16,0 0 0-16,0-2-10 16,0 2 10-16,24 0-10 15,34 0 10-15,16 11-3 16,8 7 3-16,-3 0 0 0,1 6 1 15,-12 2 1-15,-10 0-3 16,-13 2 1-16,-17-1-7 16,-22 1 6-16,-6 3-5 15,0-1 1-15,-34-3 3 16,-24 1-8-16,-3-7 8 16,-3-1-49-16,12-4-49 15,15-2-34-15,13-5-79 16,24-4-109-16</inkml:trace>
  <inkml:trace contextRef="#ctx0" brushRef="#br0" timeOffset="1559">2022 365 764 0,'0'0'174'0,"0"0"-26"0,0 0-46 15,0 0 13 1,0 0-7-16,0 0-64 0,-47-28-28 15,47 28 7-15,0 0-22 16,0 0 0-16,0 12-1 16,0 26 0-16,0 11 5 15,0 12-5-15,0-1 1 16,0-1 8-16,0-2-7 16,0-7-2-16,-11-7 3 15,4-9-2-15,4-15 2 16,-2-8-3-16,5-5 0 15,0-6 0-15,0 0 3 16,0 0-1-16,0 0 7 16,0 0-4-16,0 0 8 15,0 0 0-15,-10-20 9 0,-9-13 5 16,5-11-25 0,-2-5-2-16,7-15 9 0,-3-1-9 15,12-10 6-15,0-2-6 16,0-3 0-16,0 3 0 15,0 9 0-15,0 12 0 16,19 13-3-16,5 10 0 16,3 13 3-16,-2 4-11 15,2 6-6-15,10 10 9 16,0 0-9-16,2 0-1 16,-2 26 9-16,-10 19-15 15,-21 10 9-15,-6 8 4 0,-11 14-8 16,-57 11 3-1,-5 5-10-15,5-4-1 0,26-13 9 16,33-15-27-16,9-17 21 16,0-11 18-16,40-8 4 15,2-10-3-15,1 0 5 16,-6-7-1-16,0-6-2 16,-1-2 1-16,0 0 2 15,1 0 0-15,0 0 4 16,2-13 1-16,-2-12-1 15,6-6-4-15,-6-4 6 16,-11-9-1-16,0 0 22 16,-5-3 2-16,-12 3-5 0,-9 6 19 15,0 11-22 1,0 10-7-16,0 6 7 0,-9 11-16 16,-12 0 5-1,-10 0-10-15,1 0 0 0,-14 19-1 16,14 7 0-16,2 9 1 15,14 3 3-15,14 0-3 16,0-2-1-16,8 3 0 16,45-5 1-16,16-13-1 15,-1-7 1-15,12-12 0 16,-7-2-1-16,0 0 2 16,-12-16-1-16,-3-14 1 15,-14-12 0-15,-9-5 16 16,-16-19-15-16,-1-5 2 0,-8-12 15 15,-2-2-16-15,-1 9 10 16,-7 17-1-16,0 21-7 16,0 21 21-16,0 15-14 15,0 2-4-15,0 0-8 16,0 2-8-16,0 43-7 16,0 18 8-16,0 19 7 15,0 1 4-15,0-6-4 16,0-6-2-16,22-12-5 15,2-19-55-15,10-10-36 16,6-16-63-16,2-10-52 16,-12-4 58-16,-9-4-104 15,-14-23-148-15</inkml:trace>
  <inkml:trace contextRef="#ctx0" brushRef="#br0" timeOffset="2932">2792 401 330 0,'0'0'163'0,"0"0"-42"16,0 0-34-16,0 0-41 16,0 0-35-16,0 0-4 15,125-3 82-15,-12 3-8 16,12-8-3-16,1-11-22 16,-20 1 8-16,-29 6 1 15,-28 0-19-15,-27 7-6 0,-19 2 25 16,2 3-8-16,-5 0-10 15,0 0-2-15,0 0-15 16,0 0 0-16,0 0-26 16,0 0 1-16,0 0-10 15,0 6-7-15,0 27 3 16,-5 11 7-16,2 5 4 16,3-5 4-16,0 1-6 15,14-7 0-15,23-8 1 16,2-8-1-16,-2-11 0 15,-3-6 0-15,3-5 0 16,-7 0-1-16,7-11 3 16,-6-14-2-16,-4-7 11 15,-12-6-6-15,1-4-1 0,-7 1-1 16,-2 8-1-16,-2 8 11 16,-5 14-5-16,0 8 4 15,0 0 10-15,0 3-19 16,0 0-2-16,0 0-1 15,0 0-17-15,6 14 15 16,12 16-14-16,4 12 16 16,12-1 10-16,-10-6-9 15,7-1-1-15,-4-10 0 16,-6-7-3-16,-5-6 0 16,-11-11-7-16,5 0 4 15,-4 0 4-15,4 0 4 16,11-14 4-16,-7-16-6 0,15-6 2 15,0 3 0-15,3 4-2 16,-5 12 0-16,-6 3 1 16,-11 11 2-16,-5 0-3 15,-2 3 0-15,-3 0 2 16,0 0-9-16,13 0 5 16,3 0-7-16,5 0 7 15,9 0 1-15,-2 17-2 16,-7-1 0-16,-5 6 3 15,-8 6-1-15,8-3 1 16,-3-4 0-16,-5-2 3 16,5-8-2-16,-10-5-1 0,8-6-2 15,-1 0 2 1,-1 0 2-16,9 0-2 16,8 0-1-16,3-14 1 0,8-2 4 15,-3-6-3-15,-13 2 2 16,-2 4 2-16,-1 5-1 15,-9 6-4-15,-4 2-3 16,0 3 1-16,-5 0 2 16,0 0-4-16,11 0 0 15,-1 8-2-15,11 9-3 16,6 4 6-16,-3-1 3 16,-2-7 6-16,0-2-5 15,-8-5-1-15,2-1 0 16,-3-5 3-16,-5 0-5 15,-1 0 2-15,8 0-5 0,10 0 2 16,8-8 1-16,6-14 2 16,-2 1 5-16,-3-2-4 15,-10 7 0-15,-2 2-1 16,-13 12 0-16,-9 2 4 16,0 0-4-16,0 0-2 15,0 0 1-15,6 0-8 16,10 2 2-16,5 15 3 15,6 2 4-15,-6-6 2 16,5-1-2-16,-5-7 0 16,3-2-4-16,10-3-4 15,-4 0 6-15,7 0-4 0,0-8 6 16,-8-17 7-16,8-2-6 16,-8-4-1-16,-8 1 5 15,-13 0-4-15,-8 8 5 16,0 5-6-16,0 6 1 15,0 11 10-15,0 0-11 16,0 0 0-16,0 0-7 16,0 0-3-16,0 5 4 15,7 21-3-15,15 1 9 16,7 1 2-16,8 0-2 16,6 4-3-16,-4 1 2 15,-2-3 2-15,6 1-1 16,-18-4 0-16,-6-3 0 0,-19-4-7 15,0-1-3-15,-23 1-41 16,-56-1 2-16,-3-6-90 16,-4-1-72-16,18-12-100 15</inkml:trace>
  <inkml:trace contextRef="#ctx0" brushRef="#br0" timeOffset="3269">6615 104 138 0,'0'0'741'0,"0"0"-542"15,0 0-12-15,0 0-48 16,0 0-25-16,0 0-49 15,3-80-12-15,-3 80-16 16,0 0-26-16,0 0 4 16,0 8-15-16,0 33 0 15,0 14-3-15,0 17 6 16,0 2 0-16,0 4-2 16,-3-2 0-16,-4 2 2 15,1-2-3-15,3-6-13 16,-15-11-39-16,8-6-100 0,1-12-166 15,-9-8-591-15</inkml:trace>
  <inkml:trace contextRef="#ctx0" brushRef="#br0" timeOffset="3946">7506 522 711 0,'0'0'215'0,"0"0"-50"0,0 0-36 15,0 0 20-15,0 0-63 16,0 0-42-16,6-25-8 15,-6 25-24-15,0 0-12 16,0 25 0-16,-14 14 0 16,-17 10 7-16,15 3-7 15,10 1 0-15,6-2 3 16,0-4 0-16,40-13-3 16,31-9 0-16,6-17 0 0,8-8-5 15,10 0 5 1,-8-31 0-16,3-18 1 0,-14-12 4 15,-3-7-5 1,-18-6 0-16,-18-1 2 0,-27 9 15 16,-10 8-10-16,0 12 19 15,0 12 22-15,-16 13-26 16,0 9 5-16,-5 9-5 16,16 3-12-16,-3 0 2 15,-7 3-12-15,-6 49-12 16,-9 26 12-16,-13 32 1 15,12 17 2-15,1 12-3 16,-1 26 1-16,-6 17 0 16,-11 8-1-16,17-12-11 0,10-29 3 15,21-41-27-15,0-39 19 16,52-37-5 0,20-24 2-16,8-8 11 0,-1-13 8 15,-2-31 0-15,-4-14 14 16,-5-5-12-16,-11-9 2 15,-29 0-4-15,-28 1 2 16,-15-1-6-16,-73 1-11 16,-23 8-72-16,-13 11-47 15,-2 7-116-15,4 9-154 16</inkml:trace>
  <inkml:trace contextRef="#ctx0" brushRef="#br0" timeOffset="4350">7668 225 462 0,'0'0'330'15,"0"0"-174"-15,0 0-54 16,0 0-5-16,0 0-4 15,0 0-54-15,-30-69 3 16,20 69-42-16,-11 0 7 16,-9 3-3-16,9 14-4 0,5 2 0 15,11-6 0-15,5-2-4 16,0-3 2-16,0-4-1 16,0-2 3-16,8-2 11 15,19 0-9-15,10 0 16 16,-6-22 20-16,-1-2-3 15,-9-4 16-15,-14 3-23 16,-7 0-5-16,0 9-2 16,-10 0-21-16,-43 7-4 15,-15 9-13-15,-6 0-76 16,13 11 0-16,18 33-88 16,43 11-122-16</inkml:trace>
  <inkml:trace contextRef="#ctx0" brushRef="#br0" timeOffset="9253">2272 2493 632 0,'0'0'108'0,"0"0"20"0,0 0-24 16,0 0 27 0,0 0 0-16,0 0-58 0,147-65-16 15,-89 24-1-15,0-12-29 16,9-2 2-16,7-3-16 16,-16 3 2-16,-21 12 13 15,-13 9-16-15,-24 13 3 16,0 7 13-16,0 8-17 15,0 3 7-15,0 3-18 16,0 0 0-16,-3 0-8 16,-25 6 0-16,-15 22 8 15,-2 12 0-15,-8 10 5 16,16 0-6-16,10 5 1 16,12-3 0-16,15-3-5 15,0-5 5-15,28-10-9 0,23-15 8 16,23-14-3-16,0-5-4 15,8 0 8-15,19-33 0 16,-4-11 8-16,7-11-5 16,4-11-3-16,-11-5 3 15,-17-9-2-15,-14-11 10 16,-23-2-11-16,-20 10 0 16,-23 11 16-16,0 21-15 15,0 18 17-15,-29 13-4 16,-1 9-8-16,-1 11 11 15,-11 0-17-15,5 0-3 16,-11 20-7-16,1 40 9 16,2 22 0-16,8 17-1 15,15 10 4-15,10-6-3 0,12-2 1 16,0-12 0-16,12-17-7 16,34-17 7-16,3-22-3 15,-3-14-4-15,6-14-1 16,6-5 3-16,9 0 5 15,7-28 0-15,-8-12 0 16,5-10 4-16,-10-8-3 16,-3 1-1-16,-15-2 3 15,-6 9 0-15,-13 13-3 16,-12 14 0-16,-9 13 5 16,-3 10-4-16,0 0-1 15,0 0 0-15,0 0-5 16,0 0 3-16,6 33-16 0,7 11 18 15,-10 11 3-15,2-3-3 16,2-2 0-16,-7-6 0 16,0-6 2-16,0-3-4 15,0-6-8-15,-34-5-9 16,-11-9 12-16,-8-3-28 16,1-6 32-16,4-6-2 15,11 0 5-15,19 0-4 16,5-19-5-16,13 3 9 15,0 2-8-15,0-3 5 16,49 1-14-16,18-4 12 16,10 1 1-16,18-12 1 0,15-4 3 15,12-6 0-15,-9-3-5 16,-12 3 8-16,-24 2-3 16,-19 6 6-16,-21 0 0 15,-23 11 13-15,-14 5 3 16,0 9-4-16,0 6 22 15,0 2-36-15,-40 0-1 16,-3 10-3-16,-9 24 2 16,4 12 3-16,17 6-5 15,17 1 0-15,14-1-3 16,0-4 3-16,0-8 0 16,26-5-2-16,20-12-16 15,19-6-40-15,17-9-116 16,22-8-117-16,15 0-114 15</inkml:trace>
  <inkml:trace contextRef="#ctx0" brushRef="#br0" timeOffset="9733">4976 2354 665 0,'0'0'178'0,"0"0"-36"16,0 0-44-16,0 0 3 15,0 0-43-15,0 0-34 16,-45-5-19-16,121 5 7 0,28 0 14 16,28 0-8-1,-8-4 5-15,-2-7-18 0,-27 0 5 16,-18-3 6-16,-25 4 5 16,-19-1 14-16,-17-1-11 15,-16-1 13-15,0-2 10 16,0-6-31-16,-22 2-7 15,-26 0 0-15,-7-1-6 16,2 5 4-16,16 5-5 16,11 5 0-16,10 3 11 15,16-1-13-15,0 0 0 16,0 3 0-16,0 0-6 16,0 0 6-16,31 6-10 15,20 15 10-15,7 7 7 16,0-1-7-16,1 4 0 0,-13-1 1 15,-10-3 4 1,-5 3-5-16,-18 1 0 0,-11-4 2 16,-2-2 0-16,0-1-2 15,-9-2-4-15,-34-2-16 16,6-3-64-16,19-6-58 16,18-8-120-16,0-3-131 15</inkml:trace>
  <inkml:trace contextRef="#ctx0" brushRef="#br0" timeOffset="10126">6226 2265 551 0,'0'0'288'0,"0"0"-94"15,0 0-30-15,0 0-22 16,0 0-17-16,0 0-40 16,16-66-28-16,-16 64-2 15,0 2-21-15,0 0-13 16,0 0 6-16,0 0-27 15,0 5 0-15,0 28-10 16,0 11 10-16,0 8 9 16,0-2-9-16,0-3 0 15,21-9 1-15,16-7 1 16,6-12-4-16,15-14 0 16,3-5 2-16,3 0 14 15,-9-8-12-15,0-22 4 0,-22-15 16 16,1-12-3-1,-19-17 19-15,-15-6-14 0,0 0-4 16,-52 3 9-16,-36 20-15 16,-13 13-3-16,12 19 7 15,15 11-18-15,23 14-3 16,9 0-13-16,5 8-49 16,11 31-33-16,15 13-37 15,11 8-61-15,11 5-151 16,66-3-695-16</inkml:trace>
  <inkml:trace contextRef="#ctx0" brushRef="#br0" timeOffset="10302">7015 2434 1106 0,'0'0'261'0,"0"0"-70"15,0 0-62-15,0 0-41 16,0 0-24-16,0 0-35 15,0-31-29-15,0 31 0 16,-46 15-96-16,-33 11-108 16,-13 4-389-16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4:40.7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117 270 540 0,'0'0'464'0,"0"0"-322"0,0 0 13 15,0 0-21-15,0 0-45 16,0 0-34-16,-80-80-15 16,75 80-20-16,5 0-17 15,-3 0 4-15,-10 9-7 16,4 21 0-16,2 15 18 15,7 0-17-15,0 8 10 16,0 4-11-16,53 2 1 16,18-10-2-16,1-7 2 15,17-21-1-15,3-10 6 16,15-11-3-16,6-2 4 0,3-34-4 16,-18-13 2-16,-7-6 28 15,-36-9-11-15,-18-5 5 16,-19 1 14-16,-18-1-24 15,0 8 2-15,-58 12-10 16,-13 10-6-16,-5 12 4 16,-3 10-7-16,-4 12-8 15,-17 5 5-15,-4 0-16 16,-12 39-36-16,-3 21-45 16,15 17-60-16,39-5-165 15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4:37.6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57 203 154 0,'0'0'480'15,"0"0"-292"-15,0 0-79 16,0 0 0-16,0 0-3 16,0 0-8-16,0 0-15 15,0 0-8-15,-24-2-21 0,24 2-6 16,0-4-4-16,0 4-10 15,0 0-13-15,0 0-1 16,0 0-11-16,0 0-3 16,0 0-6-16,0 4-6 15,0 37 4-15,0 11 2 16,-5 16 3-16,-11 1-2 16,10 0-1-16,6-6 3 15,0-10-3-15,0-15-1 16,37-13-10-16,21-12-15 15,15-13 0-15,16 0 5 16,6-19 10-16,-13-19 10 16,-2-12 1-16,-28-5 1 15,-22 0 5-15,-15-5-2 0,-15-3 7 16,0-2-7-16,0 14 5 16,-39 6 5-16,-14 18-4 15,5 8-5-15,-4 8-3 16,6 5-2-16,4 4-6 15,10 2 0-15,11 0-9 16,8 0-74-16,13 14-143 16,0 13-106-16,0 3-346 15</inkml:trace>
  <inkml:trace contextRef="#ctx0" brushRef="#br0" timeOffset="1213">28 1025 893 0,'0'0'117'0,"0"0"-45"16,0 0 15-16,0 0-15 15,0 0-30-15,0 0-25 0,21 0-17 16,68 3 1-16,44-3 13 16,73 0 6-16,59-3 20 15,65-24-11-15,32-6-4 16,11 5-19-1,-8 1-3-15,-32 10 3 0,-34 4-2 16,-53 4 12-16,-51 9 1 16,-60 0 2-16,-32 0-5 15,-29 0 7-15,-16 0 0 16,-12 0-6-16,-19 0-8 16,-18 0-2-16,-9 0-4 15,0 0-2-15,0 0-17 16,-36 0-62-16,-17 0-68 15,-8 14-160-15,10-4-254 0</inkml:trace>
  <inkml:trace contextRef="#ctx0" brushRef="#br0" timeOffset="412">1152 176 692 0,'0'0'217'0,"0"0"-89"16,0 0 31-16,0 0-12 15,0 0-51-15,0 0-29 16,0 0-22-16,15-20-18 16,-15 20-17-16,0 0-8 15,0 3-2-15,0 25-8 16,0 10 8-16,-5 9 10 15,2 2-7-15,3-5-3 16,0 3 3-16,45-8-3 16,8-8 0-16,10-7-1 15,4-19 1-15,7-5 0 16,5 0 2-16,-12-11 3 0,-9-19 1 16,-11-4 0-16,-20-4 1 15,-12 0-3-15,-15-6 1 16,0 0 6-16,-21 3 1 15,-32 5-9-15,2 8-1 16,-1 6 0-16,15 5-2 16,0 10-3-16,19 7-23 15,2 0-25-15,8 0-63 16,-5 5-117-16,10 22-74 16,3 3-57-16</inkml:trace>
  <inkml:trace contextRef="#ctx0" brushRef="#br0" timeOffset="815">2100 164 589 0,'0'0'203'16,"0"0"-57"-16,0 0-11 16,0 0-24-16,0 0-8 15,0 0-29-15,-37-43-19 16,30 43-30-16,7 0-12 15,0 0-13-15,-6 13-3 16,4 20 3-16,-4 8 15 0,6 1-14 16,0-5 3-1,0 2 0-15,30-5-3 16,28-2 0-16,6-7 1 0,6-11 2 16,10-11-2-1,-1-3-2-15,3-11 9 0,5-25-5 16,-21-5 6-16,-13 0-2 15,-23-6 17-15,-18-3 7 16,-12-2-10-16,0 4-6 16,-34 2-3-16,-21 17-8 15,-3 9 3-15,0 13-8 16,-6 7-7-16,3 0 1 16,9 21-23-16,9 20-64 15,22 12-87-15,12 2-180 16,2-4-553-16</inkml:trace>
  <inkml:trace contextRef="#ctx0" brushRef="#br0" timeOffset="2615">4158 651 747 0,'0'0'163'0,"0"0"-67"15,0 0 64-15,0 0-36 16,0 0-28-16,0 0-20 15,-66-74-30-15,66 74-18 16,0-2-11-16,0 2-14 16,39-4 2-16,53-6-4 15,51-7-1-15,62-11 17 16,30-2-16-16,13-1 4 16,-13 2 3-16,-42 4-6 15,-55 8 0-15,-56 4-2 16,-45 7 0-16,-29 6 8 0,-8-3-5 15,0-7 15-15,0-4 7 16,-30-12-16-16,-31 1-9 16,-31 4 0-16,-6 1 0 15,3 5 2-15,13 3-2 16,24 1 4-16,28 9-5 16,12-1 4-16,14 3-1 15,4 0-2-15,0-2 0 16,0-2-8-16,0 4 8 15,0 0-6-15,31 0 3 16,33 0-3-16,28 6 4 16,33 22 2-16,4-1 0 15,-10 2-1-15,-9 8 1 0,-16-5 0 16,-21 2-1-16,-20 2 5 16,-29-9-8-16,-18 6 2 15,-6-3 1-15,-27 0 0 16,-50 6 1-16,-33-1-1 15,-12-1-32-15,-3-1-48 16,27-2-32-16,40-7-135 16,52-5-229-16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2.3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567 471 901 0,'0'0'160'0,"0"0"-16"16,0 0-10-16,0 0-47 15,-193-152-25-15,120 119-26 0,3-3-5 16,-3 0-18-16,17 1-2 15,14 2-4-15,5 5-2 16,16 9-1-16,21 5-4 16,0 3 0-16,0 0 1 15,0 3-2-15,36 2-7 16,10 6 0-16,9 0 0 16,0 24-2-16,-6 13 2 15,-18 12 2-15,-26 12-1 16,-5 8-4-16,-15 8 0 15,-49-3 11-15,3-16 0 16,13-15-3-16,22-20 3 16,15-12-2-16,11-6 0 15,0-5 0-15,0 0 0 0,27 0-4 16,47 0 6-16,39-23 2 16,30-12-2-16,8-3-2 15,-11 5-83-15,-24 8-111 16,-28 9-138-16,-24 10-404 15</inkml:trace>
  <inkml:trace contextRef="#ctx0" brushRef="#br0" timeOffset="488">1163 148 381 0,'0'0'461'16,"0"0"-283"-16,0 0 14 0,0 0-45 15,0 0-44-15,0-140-36 16,0 134-18-16,0 4-18 16,0 2-8-16,0 0-9 15,0 0-5-15,-6 0-9 16,6 0-2-16,0 0-9 16,0 25-1-16,0 2 0 15,0 12 12-15,0 5 6 16,0 3-6-16,21-1 3 15,0-2-2-15,1-5 2 16,9-12-3-16,-1-5-3 16,6-8 0-16,7-6 2 0,9-8-3 15,15 0 4-15,20-6 7 16,0-21-7-16,-13-1 5 16,-21-2-5-16,-17 3 0 15,-14-1 4-15,-8 3 0 16,-4 9-1-16,-10 8 0 15,0 8 4-15,0 0-4 16,0 0-3-16,0 0-3 16,0 0-4-16,0 16-8 15,0 20 9-15,13 14 6 16,-13 6 2-16,0 3 0 16,2 4-2-16,-2-2-21 15,6 2-92-15,-6-5-96 16,13-9-244-16</inkml:trace>
  <inkml:trace contextRef="#ctx0" brushRef="#br0" timeOffset="1160">2296 366 813 0,'0'0'105'0,"0"0"7"15,0 0 8-15,0 0-25 16,0 0-54-16,0 0-34 16,27-25-7-16,78 25 0 0,41-5 7 15,29 1 8 1,2-1 6-16,-13-3-2 0,-16 0-4 15,-26-3-4-15,-25 0 5 16,-38 3-4-16,-23 2 6 16,-23 3 0-16,-13-5 15 15,0-6 9-15,-7-5 1 16,-41-9-36-16,-7 4-4 16,-19-3-2-16,4 7 1 15,15 3 5-15,5 3-5 16,15 6-2-16,12 6 1 15,15-1-1-15,2 0 1 0,6 3-2 16,0 0 1 0,0 0-4-16,6 0-2 0,46 0-3 15,15 22 9 1,34 12 4-16,9-2-1 0,-1 9-2 16,-11 3 0-1,-19-2 0-15,-32 2-1 0,-31-3-2 16,-16 0 0-16,-16 6 1 15,-73 0 0-15,-30 8-65 16,-21 8-81-16,-4-3-73 16,15 1-273-16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1.7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48 417 0,'0'0'374'15,"0"0"-211"-15,0 0 10 16,0 0-46-16,0 0-31 16,0 0-26-16,0 0-15 15,-10-28-7-15,10 28-14 16,0 0-5-16,0 0-3 15,0 0-7-15,0 0-2 16,0 0-10-16,0 0-6 0,0 0 6 16,0 0-7-16,0 0-1 15,0 0 0-15,0 0 0 16,0 0-1-16,0 0-2 16,0 4-2-16,37 17-2 15,15 15 8-15,21 8 2 16,3 0-1-16,4 3 1 15,-1 0-2-15,0 2 0 16,-11-8 0-16,-9-5 1 16,-14-3-1-16,-14-8 0 15,-15-4 2-15,-5 2-2 16,-11-10 0-16,0 1-4 16,0 3-1-16,-51-1 5 15,-20 1 1-15,-11-1-1 16,-13-5-20-16,6-8-42 0,9-3-57 15,14 0-43-15,26 0-51 16,12-22-62-16,13-22-145 16</inkml:trace>
  <inkml:trace contextRef="#ctx0" brushRef="#br0" timeOffset="147">58 183 29 0,'0'0'490'0,"0"0"-305"16,0 0-10-16,0 0-57 15,0 0-29-15,0 0-54 16,366-159-23-16,-226 142-8 16,-2 14-4-16,-18 3-108 0,-22 16-266 15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5.7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0 106 416 0,'0'0'167'0,"0"0"-13"15,0 0 28-15,0 0-34 16,0 0 13-16,0 0-32 16,19-91-55-16,-19 83 6 15,0 3-14-15,3 3-20 16,9 2-13-16,-3 0-11 16,0 0-6-16,-9 0-1 15,0 0-9-15,0 0-5 16,0 0-1-16,0 15-7 15,0 27 7-15,0 11 5 0,0 6 0 16,0 5-2 0,0-1-3-16,0 0 1 0,0-2 1 15,7-9-2-15,-2-2-9 16,1-3-39-16,-2-11-35 16,8-4-39-16,9-7-64 15,10-11-112-15,11-14-189 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6.1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 61 461 0,'0'0'253'0,"0"0"-88"0,0 0-43 16,0 0 2-16,0 0-11 15,0 0-36-15,0-43-33 16,0 43-29-16,0 0-15 16,0 4 0-16,0 27-8 15,0 10 8-15,-2 12 7 16,2-1-4-16,0-6-2 16,0-7 0-16,8-10 0 15,23-9-1-15,6-6 0 16,6-11 2-16,-7-3 3 15,10 0 9-15,2 0 20 16,-11-22 7-16,-6-9-2 0,-15-4-6 16,-16-9-4-16,0-8-10 15,0 2-10-15,-53 7-6 16,-5 7-2-16,6 13-2 16,9 12-5-16,9 11-5 15,7 0-31-15,0 17-44 16,12 27-17-16,15 5-94 15,5-2-119-15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6.4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 72 763 0,'0'0'277'16,"0"0"-61"-16,0 0-67 16,0 0-34-16,0 0-42 15,0 0-29-15,0-72-18 16,0 72-11-16,0 0-15 16,0 33-3-16,0 19 3 15,-3 17 13-15,-10 5-9 16,13 0-1-16,0 1 0 15,0-4-2-15,0-2-1 16,0 0-63-16,-8-6-85 16,8-10-192-16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7.5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1155 132 627 0,'0'0'263'16,"0"0"-59"-16,0 0-16 16,0 0-41-16,0 0-57 15,0 0-13-15,-105-97-24 16,99 97-12-16,3 0-6 15,3 0-3-15,0 0-12 0,0 0-6 16,0 0-1-16,0 0-2 16,0 0-2-16,0 0-3 15,0 0-4-15,0 0-2 16,0 0-1-16,0 0-4 16,0 17-3-16,0 10 8 15,0 17 4-15,0 0-1 16,-18 6 1-16,2-4-4 15,1 6 2-15,1-2-2 16,4-2-2-16,10 0 0 16,-6-3-28-16,6-3-22 15,0 1-40-15,0-11-20 0,8-4-76 16,51-17-100-16,9-11-145 16</inkml:trace>
  <inkml:trace contextRef="#ctx0" brushRef="#br0" timeOffset="428">1689 224 656 0,'0'0'233'16,"0"0"-100"-16,0 0-8 0,0 0 10 15,0 0-75 1,0 0 0-16,3-42-14 0,-3 42-19 15,0 0-17-15,0 0-8 16,0 0-2-16,0 0-10 16,0 18 4-16,0 9-5 15,0 11 11-15,0 3 2 16,6-8-2-16,25 0 0 16,6-8 0-16,11-3 0 15,-6-11 1-15,5-9-1 16,-1-2 1-16,3 0 8 15,2-10-6-15,-8-15 10 16,-12-3 13-16,-10-7-2 16,-18-15 17-16,-3 1-23 0,-3-4 7 15,-45 7-12-15,-5 10-11 16,1 14-2-16,10 8 0 16,-4 6-5-16,4 8-2 15,5 0-9-15,0 3-50 16,21 30-78-16,16 6-158 15,0 2-296-15</inkml:trace>
  <inkml:trace contextRef="#ctx0" brushRef="#br0" timeOffset="833">2860 196 962 0,'0'0'145'16,"0"0"3"-16,0 0-6 16,0 0-58-16,0 0-26 15,0 0-33-15,-74-55-16 16,74 55-9-16,-5 6-5 16,-5 29-3-16,1 15 6 15,9 2 4-15,0-2-4 16,0-3 1-16,45-9 0 15,14-8-5-15,-7-13-1 16,5-17 7-16,5 0 3 16,2-6 7-16,-3-27 2 0,-3-2 11 15,-16-7 9-15,-20 1 1 16,-19-3-6-16,-3 0-4 16,0 0 0-16,-46 5-9 15,-20 7-5-15,-2 6-9 16,-2 10-3-16,2 8-1 15,7 8-18-15,3 0-59 16,6 36-48-16,9 19-114 16,6 6-260-16</inkml:trace>
  <inkml:trace contextRef="#ctx0" brushRef="#br0" timeOffset="1214">0 886 685 0,'0'0'196'0,"0"0"-135"15,0 0 30-15,0 0-33 16,0 0-32-16,0 0-26 15,63-5 8-15,80 8 49 0,93-3 27 16,110 0-22 0,85 0-22-16,63-19-6 15,29-1-10-15,-10 6-14 0,-12 1 14 16,-34 1-2-16,-60-4 5 16,-71 2-7-16,-79 6-6 15,-80-1-1-15,-58 9 0 16,-54 0-9-16,-41 0-2 15,-18 0-2-15,-6 0-6 16,-21 0-15-16,-77 9-81 16,-48 13-145-16,-44 0-550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8:51.2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4849 1715 710 0,'0'0'196'0,"0"0"-75"15,0 0 0-15,0 0-32 16,0 0-38-16,0 0-18 15,-37-55-13-15,32 55-11 16,-4 0-9-16,-7 6 1 16,1 19 3-16,2 7-3 15,13 7 1-15,0 2-1 16,21 3 5-16,26-3-5 16,8-5-1-16,-1-9 4 15,4-5-4-15,8-8 2 16,0-5-2-16,2-6 3 0,12-3 5 15,-8 0 0-15,-11-14 2 16,-12-11 1-16,-12-8 15 16,-21-8 12-16,-16-8-7 15,0-10-8-15,-7-1-5 16,-44-3-10-16,-7 10-8 16,0 9 4-16,11 20-4 15,17 12-4-15,2 10-2 16,-2 2 2-16,-13 2-8 15,-3 29-28-15,-3 10-52 16,18 3-66-16,10 0-114 0,21 1-194 16</inkml:trace>
  <inkml:trace contextRef="#ctx0" brushRef="#br0" timeOffset="-2121">92 1886 160 0,'0'0'195'0,"0"0"-38"15,0 0 25-15,0 0-10 16,0 0-16-16,0 0-16 15,0 0-33-15,0-11-19 16,0 8-22-16,0 0-15 16,0 3-20-16,0-2-5 0,0-3-2 15,0 1-7-15,3-2 1 16,3 4 1-16,4-3-1 16,1-1-5-16,4-11-2 15,7-4-3-15,2-7 1 16,13-11-6-16,0 1-2 15,5-6 0-15,5 0 3 16,1 8-4-16,-11 9 0 16,-16 14-2-16,-18 9 1 15,-3 4 1-15,0 0-3 16,0 0-3-16,0 11-6 16,0 22 4-16,7 14 8 15,-7 0 1-15,0 2 1 16,0 1-3-16,0-4 2 15,0 1-2-15,0 6 1 0,0-1-1 16,0 2 0-16,0-1 0 16,-16-7-7-16,1-4 3 15,-1-15-5-15,5-7 10 16,1-9-4-16,4-9-2 16,-9 1 6-16,-7-3 3 15,-2 0 1-15,-10 0-2 16,13 0 0-16,6 0-1 15,12 0 1-15,-3 0 0 16,6 0-2-16,0 0-2 16,0 0 1-16,0 0 0 15,0 0 0-15,0 0-12 0,14 0 2 16,30 0 8-16,17-10 2 16,13-2 2-16,5 1-1 15,15 0 0-15,11 0-7 16,-8-3-31-16,-17 6-43 15,-32 3-73-15,-45 5-67 16,-3 0-62-16,-24 5-397 16</inkml:trace>
  <inkml:trace contextRef="#ctx0" brushRef="#br0" timeOffset="-1619">1483 1801 268 0,'0'0'471'16,"0"0"-308"-16,0 0-23 15,0 0-27-15,0 0-12 16,0 0-48-16,-68-86-24 15,62 86-10-15,-7 0-13 16,-2 0-2-16,-10 14-4 16,-1 19 9-16,1 8-3 0,3 12-3 15,16 2-2-15,6 5-1 16,0-2 0-16,43-9-1 16,30-2-1-1,17-14 2-15,7-14 0 0,10-13 1 16,-9-6 5-16,-4-6 3 15,-11-21-4-15,-17-9 9 16,-8-5-1-16,-24-3 5 16,-18-9 18-16,-13-1-5 15,-3-1-10-15,-3 5-12 16,-55 9-1-16,-21 7-6 16,-11 10-2-16,-3 8 3 15,1 10-4-15,7 6 1 0,11 0-6 16,27 3-7-16,12 19-38 15,22 8-47-15,13 3-30 16,0 3-93-16,37 0-51 16,32-4-120-16</inkml:trace>
  <inkml:trace contextRef="#ctx0" brushRef="#br0" timeOffset="-1185">2522 1852 610 0,'0'0'177'0,"0"0"-28"0,0 0-21 15,0 0-9-15,0 0-25 16,0 0-43-16,-127-90-14 16,127 90-18-16,0 0-13 15,0 0-6-15,0 11-7 16,0 19 7-16,0 12 2 15,0 5-2-15,16 8 0 16,18 0 0-16,3-4 1 16,3-9-1-16,11-15-10 15,12-13-3-15,5-14 13 16,2 0 4-16,-8-14 7 16,-4-16-3-16,-7-3 1 15,-8-9 1-15,-12-7 8 16,-15-3 9-16,-11-8-5 0,-5 1-9 15,0 4-3-15,-21 9-9 16,-45 10 3-16,-8 12-3 16,-13 10-1-16,12 11 0 15,4 3-1-15,10 3-18 16,15 27-39-16,19 5-24 16,18 7-87-16,9-1-91 15,14-5-256-15</inkml:trace>
  <inkml:trace contextRef="#ctx0" brushRef="#br0" timeOffset="-517">3416 1746 277 0,'0'0'242'16,"0"0"-96"-16,0 0-3 15,0 0-31-15,0 0-16 16,0 0-7-16,0-50-8 16,6 45-12-16,-2-1-24 15,7 0-8-15,-1-1-4 16,6-2-11-16,5-2-11 16,0 0-3-16,1 0 0 15,-1-3-2-15,-6 6-5 0,-6-3 6 16,-3 3-2-16,1 2 4 15,-2 0 13-15,-2 3-6 16,4 1-9-16,-7 2-4 16,6 0 0-16,-6 0-3 15,0 0-1-15,0 0 1 16,0 0-5-16,3 0-1 16,-3 29 2-16,0 11 4 15,0 10 5-15,0 10 3 16,0 3 1-16,0 3-4 15,0 1 0-15,0-4-2 16,-3 0-2-16,3-8-1 16,0-12 3-16,0-7-3 0,0-17 3 15,0-7-3-15,0-7 1 16,0-5 0-16,0 0 4 16,0 0 2-16,-34 0 5 15,-6 0 7-15,-12-13-15 16,9 1-2-16,6 7-1 15,16 3 2-15,15 2-1 16,6 0-2-16,0 0-1 16,0 0-3-16,0 0-2 15,0 0-1-15,27 0 2 16,36 0 5-16,30-9 2 16,24-5-2-16,17-5 0 15,-8-3-5-15,-19 8-14 16,-41 6-23-16,-50 8-47 0,-16 0-106 15,-30 0-154-15,-49 14-325 16</inkml:trace>
  <inkml:trace contextRef="#ctx0" brushRef="#br0" timeOffset="500">6231 1710 685 0,'0'0'176'0,"0"0"-54"16,0 0-4-16,0 0-14 16,0 0-41-16,0 0-27 0,-79-102-18 15,72 102-9-15,7 0-9 16,0 8-4-16,0 23-17 15,0 7 21-15,0 6 3 16,12 0-3-16,31-3 0 16,2 3 0-16,8-8-5 15,13-3 5-15,15-9 0 16,1-12 1 0,6-9 4-1,4-3 4-15,-15 0 8 16,-10-23 15-16,-18-12 15 15,-6-6 16 1,-25-15-12 0,-12-9-13-16,-6-9-12 15,0-1-2-15,-58 4-2 16,-9 12-11-16,-1 19-5 0,10 15 1 16,7 14-2-16,-2 8-5 0,1 3-3 15,-18 0-3-15,10 30-36 16,1 9-62-16,17 10-62 15,5 6-99-15,12 0-272 16</inkml:trace>
  <inkml:trace contextRef="#ctx0" brushRef="#br0" timeOffset="7676">1851 299 499 0,'0'0'255'0,"0"0"-134"0,0 0-44 15,0 0-8-15,0 0-36 16,0 0-19-16,0 58-9 15,0-3 39-15,0 8-16 16,0-3-10-16,0 3-5 16,0-3-7-16,-3-4 3 0,3-12-5 15,0-8-1-15,0-12 1 16,0-9-3-16,0-7 0 16,0-6 1-16,0-2 8 15,0 0 7-15,0-17 5 16,0-18-19-16,0-9-3 15,0-8 6-15,0-9 3 16,3-7 1-16,10-4-8 16,2-2 0-1,7 5-2-15,-1 2-2 16,-3 11 2 0,4 14 2-16,-7 15-2 15,-3 13-2 1,-2 14-11-16,11 0-4 0,10 16 8 15,2 21 7-15,-2 5 1 16,-16 6-9-16,-9-1-10 0,-6 2-11 16,0-2 2-1,0 2 15-15,-27-5 4 16,-10-5-6-16,6-8 1 16,10-12 11-16,5-11-1 15,16-5 5 1,0-3-2-16,0 0 2 0,0 0-1 0,0 0-11 0,21 0 12 15,16 0 8-15,10 0-8 0,-4 0-1 16,2 0-1-16,5 25-1 16,-5 9 0-16,-8 6 3 15,-16 0-4-15,-12 6 3 16,-9-6-2-16,0-4 3 16,-9-3 0-16,-41-8 5 15,-3-12-3-15,-18-6 5 16,-3-3-1-16,7-4-6 15,21 0-1-15,16-5-3 0,11-14-19 16,19-9-29-16,0-8-25 16,22-5-51-16,51 0-33 15,12 2-204 1</inkml:trace>
  <inkml:trace contextRef="#ctx0" brushRef="#br0" timeOffset="7943">2445 626 184 0,'0'0'246'0,"0"0"-111"16,0 0-18-16,0 0-31 15,0 0-41-15,0 0-37 16,0 8-2-16,0 20 6 16,3 2 13-16,3 3-10 15,-1-3 6-15,5 1 8 16,3-4-18-16,-5-5-9 15,5-4 2-15,-10-8-4 16,8-5 0-16,-6-2-22 16,0-3-67-16,1 0-69 0,0-11-99 15</inkml:trace>
  <inkml:trace contextRef="#ctx0" brushRef="#br0" timeOffset="8213">2408 412 173 0,'0'0'170'0,"0"0"-55"0,0 0-19 15,0 0-39-15,0 0-33 16,0 0-20-16,-28 2 2 16,28 15 12-16,0 2-15 15,0-5-3-15,0-6 5 0,37-1 3 16,5-6 6-16,2-1 1 15,-8 0 3-15,-11 0 14 16,2-8 20 0,-24-12 6-16,-3-4-14 0,0 2 5 15,0 3-38-15,-21 5-10 16,-13 6-1-16,-2 8 0 16,2 0-2-16,3 8-20 15,4 20-54-15,17 7-51 16,10 8-54-16,0-3-148 15</inkml:trace>
  <inkml:trace contextRef="#ctx0" brushRef="#br0" timeOffset="9810">2792 681 125 0,'0'0'375'0,"0"0"-222"16,0 0-25-16,0 0-19 15,0 0-22-15,0 0-14 16,0-96-22-16,0 96-21 16,0 0-23-16,0 0-7 15,0 0-10-15,0 19-6 16,0 14 16-16,0 6 0 16,0-1 1-16,13 1 0 15,3-8 0-15,-1-10-1 16,-6-10 2-16,4-5-2 0,-5-6 2 15,5 0 1 1,8-4 7-16,-3-23 8 0,1-3-12 16,-3 0-5-16,-8-1 3 15,5 9-4-15,-5 6 6 16,-2 11-5-16,-2 1-1 16,-4 4 0-16,17 0-13 15,9 0-2-15,3 5 12 16,8 13-3-16,0-2 6 15,6 1 0-15,-6-3 0 16,8-1 1-16,-1-7 1 16,-2-4-2-16,-18-2 1 0,-2 0 1 15,-9 0 4-15,-13 0 4 16,0-21-5-16,0-4-5 16,0-3 0-16,-19-1 2 15,-12 1-2-15,1 0 9 16,2 6-8-16,4 8 1 15,11 6 8-15,-1 8-10 16,-2 0-5-16,1 2-3 16,-1 27 8-16,5 1-1 15,11 5 0-15,0-2 1 16,0-3 0-16,11-7-2 16,20-7-1-1,-10-5-3-15,1-8 3 16,-7-1-3-1,-6-2-4-15,9 0 10 0,-2 0 2 16,2-2 2-16,9-17 0 0,-11 2-3 16,5-2 1-16,-11 4-2 15,1 2 0-15,-4 1 2 16,-4 7-1-16,-3 1 1 0,0 4-2 16,0 0 0-16,6 0-2 15,9 0-4-15,7 0-4 16,15 19 2-16,-8 5 6 15,5 1-3-15,-10-6 3 16,-8-2-1-16,0-7 3 16,-11-4 0-16,5-3 2 0,2-3 4 15,-3 0 0-15,18-3 3 16,-2-22-2-16,9-2-3 16,-3-7-4-16,-10 2 5 15,3 2-4-15,-5-1 2 16,-11 13 2-16,2 4 0 15,-10 5-2-15,0 9-3 16,6 0-4-16,-1 0-11 16,5 14-1-16,6 11 12 15,5 0 4-15,0-6 4 16,1-2-3-16,2-4 0 16,4-5 1-16,-7-2-1 15,3-6 1 1,-2 0 4-16,-1 0 4 15,10-3-4-15,-4-17-6 0,-6-1 2 16,-11-2 2-16,-4-1-2 16,0-1 3-16,-4 0 1 0,-2 6-5 15,0 8 6 1,0 5-2-16,0 4-5 0,0 2 5 16,0 0-5-16,0 0-7 15,7 0 4-15,-1 0-13 16,-3 0 3-16,10 22 13 15,8 0 0-15,-5-5 0 16,8-3 0-16,-3-7 5 16,6-1-4-16,4-6 1 15,0 0 6-15,5 0-6 16,-2-13 7-16,-10-7-7 0,-3-2 0 16,-11 0 6-16,-4 0-3 15,1 5 0-15,-7 4 20 16,0 5 9-16,0 4-17 15,0 2-6-15,0 2-11 16,0 0-2-16,0 0-7 16,0 14-1-16,0 18 10 15,-7 10 0-15,-2-3 2 16,2 5-1-16,1 0-1 16,6-1 0-16,0 1 1 0,0 3 0 15,0 5-1-15,0 0 0 16,0 4 0-1,13-4 0-15,8-2 0 0,-2-6 2 16,-1-6-2-16,1-5 0 16,-1-9 1-16,-15-9-1 15,3-4 0-15,-6-9 0 16,0-2 1-16,0 0-1 16,-37 0 1-16,-37 0 2 15,-19 0 2-15,-2-8-3 16,5-12 0-16,24 1-2 15,20-6 3-15,12-2 1 16,19-6-4-16,6 0-6 16,9 0-22-16,0 3-21 0,0 11 1 15,0 8 4-15,6 2-42 16,46-1-54-16,23 1-21 16,20-5-71-16,0 1-142 15</inkml:trace>
  <inkml:trace contextRef="#ctx0" brushRef="#br0" timeOffset="11492">437 1179 274 0,'0'0'148'0,"0"0"-68"16,0 0 19-16,0 0-33 15,0 0-17-15,0 0-11 16,34 0-17-16,36-3 16 16,24 3-11-16,19 0 9 15,19 0-2-15,21 0-11 16,12 0 1-16,15 0-12 16,7 0 2-16,1 0-6 15,-1-3-2-15,-4-2 4 16,2 2-2-16,-3 1-4 15,1-7 4-15,-6 3-3 16,-2-2-4-16,-12 0 2 0,-30 0-1 16,-17 2 4-1,-18 1-4-15,-11 2 0 0,-5 1 0 16,3-1 0-16,13 0 0 16,5-2 0-16,13 1 3 15,-5-1-2-15,-8 2-4 16,-13 1 5-16,-2 2-4 15,-2-3 2-15,-4 3 2 16,0-6-3-16,11 4 1 16,-6-4 0-16,6 3 0 15,7 3 0-15,4-2-1 16,-2-2 0-16,7 0 0 16,1-2 2-16,2-3-2 15,12 3 0-15,-12 4 1 16,-2 0-1-16,-6-1-1 15,-2 3 1-15,-14-3 3 16,7 3-3-16,-13 0 0 16,13-5 0-1,0 3 0-15,8-2 2 16,8-1-2-16,8 5 0 16,11-3-1-1,-4 0 0 1,12 3 1-16,-13-2 0 15,1-4-2-15,-1 1 1 16,-1 1 1-16,14-4 0 0,2 0 0 16,-5 0 0-1,2 0 0-15,-11 3 1 16,-6-4-1-16,-4-2 2 0,-7 3-2 16,4-1 0-16,4-2 1 15,2 3 0-15,12 0-1 16,0-1 3-16,-5 7-3 0,-10-4 0 15,-12 6 1-15,-9-2-1 0,-7 2 0 0,1 0-3 0,-1-3 3 16,7 3 0-16,0-3 2 16,2-1-2-16,20 0 0 15,-1-2 0-15,9 1 1 16,1 2-1-16,-17 1 2 16,-4-1-3-16,-12-1 1 0,-9 2-1 15,-5 0 1 1,-6-2 0-16,16 2-2 0,6-1 1 15,3 0 1-15,5 2 0 16,4-3 1 0,0 4-1-16,4-3 0 15,4 0 0-15,-13 1 0 0,-4 2 0 16,2-3-1-16,-2 0 2 16,3 0 0-16,8 1-1 15,1 0 0-15,4 2 0 16,-5-4 1-16,1 2 1 15,1 2-2 1,-10-3 0-16,-11 3 0 16,0 0 1-16,2 0-1 0,-10 0 0 15,0 0 0-15,-2 0 0 16,-12 0-1-16,-2 0 1 16,-2 0 0-16,0 0 0 0,-9 0 0 15,10 0 0-15,-14 0 1 16,-4 0-1-16,-11 0 0 15,0 0-1-15,7 0 3 16,1 0-2-16,7 0 1 16,7 0-1-1,10 0-1-15,-7 0 1 16,8 0 1-16,5 0-1 16,-6 0 0-1,-7 0-2-15,-13 0 4 0,-11 0-3 0,-16 0 2 16,-18 0-1-16,4 0 0 0,-7 0 0 15,0 0-71-15,-10 0-156 16,-42-6-257-16</inkml:trace>
  <inkml:trace contextRef="#ctx0" brushRef="#br0" timeOffset="15453">10422 335 304 0,'0'0'141'16,"0"0"-9"-16,0 0-7 15,0 0-22-15,0 0 3 16,0 0-35-16,0-44-25 0,0 44-20 16,0 0-11-1,0 11-14-15,0 16 34 0,0 3 15 16,0 4-27-16,-2-4-5 16,2 3 2-16,0 2-10 15,0-2-3-15,0 1 1 16,0-7-5-16,0-8 0 15,0-5-3-15,0-8 1 16,0-4 2-16,0-2-1 16,0 0 11-16,0 0 6 15,0-17 5-15,0-18-23 16,0-9 1-16,0-3 3 16,0 0-1-16,0-2-2 15,0 2 0-15,0 3 0 0,0 8-2 16,0 12 0-16,0 7 0 15,0 12 0-15,0 5 0 16,0 0-7-16,0 0-12 16,0 2 1-16,0 21 18 15,31 5-4-15,14 1 3 16,26 7-7-16,11 0 5 16,6 2 2-1,-4 4 1-15,-15-2 2 16,-23-1-2-16,-18-6-3 0,-20-3 2 15,-8-7 0 1,0-7 0-16,-14-4-1 16,-44-4 1-16,-10-4-4 15,-6-4-15 1,8 0-23-16,8 0-36 16,21 0-50-16,16 0-17 0,21 0-22 15,0 0-58-15</inkml:trace>
  <inkml:trace contextRef="#ctx0" brushRef="#br0" timeOffset="16221">10958 503 266 0,'0'0'225'0,"0"0"-80"0,0 0-26 15,0 0-46-15,0 0-22 16,0 0-12-16,141-105-16 15,-112 88-7-15,-7 4 4 16,-1-2 8-16,-6 5-13 16,-7-1 2-16,-8 3 3 15,0 2-9-15,0-3 1 16,0 7-6-16,0-1-2 16,-29 3 0-16,-10 0-8 15,-14 0 4-15,-1 14 0 16,7 11 0-16,11 2 0 15,14 7-2-15,20 1 2 16,2 5-7-16,0-3 6 16,9-6-3-16,34-4 4 125,8-11 0-110,11-4 0-15,8-10 0 0,-2-2 4 0,-2 0-3 16,-2-16 5-16,-8-14 0 0,-1-4-2 0,-18-2-1 0,0 0-1 0,-19 4 5 0,3-1-2 0,-7 8-3 0,-1 9 0 0,-3 8-2 16,-4 5 0-16,-1 3-5 0,-2 0-5 0,10 3-4 0,-4 16 13 0,3 0 0 15,-9 0 1-15,3-5 1 16,-6-6-1-16,0-5-2 15,0-3 2-15,0 0 1 0,0 0 1 16,0 0 5-16,0 0 2 0,0 0-3 0,0 0-3 16,0-8-3-16,0 2-3 15,0 4 1-15,-6 2-3 16,-18 0 0 0,-3 0 2-16,-10 10 3 0,0 15 1 15,6 3-1-15,4-4-7 16,17 1 7-16,10 0 0 15,0 0-4-15,10-3-3 16,46-3 4-16,-3-2 2 16,13-9 1-16,-5-8 0 15,2 0 4 1,-2 0-2-16,-3-8-2 16,-8-18-11-16,-10 0-53 15,-19-7-48-15,-10 2-67 16,-11 3-42-16,0 4-266 0</inkml:trace>
  <inkml:trace contextRef="#ctx0" brushRef="#br0" timeOffset="16596">11856 208 185 0,'0'0'155'0,"0"0"-40"0,0 0-8 0,0 0-5 16,0 0-32-16,0 0-55 16,0-41-15-16,0 55 0 15,-15 10 30-15,0-1-15 16,15-7-7-16,0-2-2 16,0-5 5-16,0-5-3 15,0 2-4-15,15-6 8 16,15 0-2-16,4 0 6 15,-4 0-16-15,-2-6 22 16,-12-10 0-16,-13-3 10 16,-3-1-4-16,0 4-20 15,0 2-8-15,0 6-1 0,-3 5-7 16,-25 3-5 0,-2 0-22-16,7 11-81 0,2 17-68 15,21 2-114-15</inkml:trace>
  <inkml:trace contextRef="#ctx0" brushRef="#br0" timeOffset="17082">11921 472 145 0,'0'0'303'0,"0"0"-203"0,0 0-27 16,0 0-16-16,0 0-21 15,0 0-27-15,0 7 16 16,0 5 10-16,0 2-20 15,0 2-3-15,0-2-3 16,0 5-2-16,5-1-2 16,11 4-3-16,-13-3 0 15,8 0 1-15,-1 0-3 16,3-8 0-16,1-3-70 16,-4-2-81-16,1-6-95 0</inkml:trace>
  <inkml:trace contextRef="#ctx0" brushRef="#br0" timeOffset="18192">12191 384 447 0,'0'0'120'0,"0"0"-25"0,0 0-21 16,0 0-27-16,0 0-19 16,0 0-11-16,8-3-7 15,-6 3 2-15,4 8 10 0,-6 4-8 16,7 1-2-16,-4 8-4 16,8-4-5-16,-1 6-2 15,2-1 6-15,-2-5-6 16,5-7 1-16,6-7-2 15,1-3 0-15,-1 0 5 16,0 0 3-16,3 0 1 16,-8-8 0-16,5-6-2 15,-5-3 4-15,-4 1 3 16,3 0 7-16,-5 2-4 16,1 3-1-16,-1 3-7 15,-5 5 0-15,-5 3-9 16,0 0-8-16,6 0-11 0,-6 0 10 15,4 16 4-15,2 0-7 16,-6 1 12-16,0-6 1 16,0 0-1-16,0-3-13 15,6-4 5-15,9 1-5 16,1-5-4-16,5 0 17 16,9 0 0-16,-2 0 4 15,2-3 1-15,-4-8-2 16,-5 0 0-16,-6 0-1 15,-9 6 4-15,0 2-4 16,-6 3-1-16,0 0-1 16,5 0-10-16,5 0 1 0,6 0-1 15,11 0 10-15,10 0 2 16,0 8-2-16,2-5 1 16,4 1 0-16,-6-4 2 15,-16 0 0-15,0 0-1 16,-11 0 0-16,1-7 6 15,-1-9-5-15,-10-5 1 16,0-2-3-16,0 4 1 16,0 2 0-16,-10 6 0 15,-11 3 9-15,-6 4 1 16,12 4-12-16,-7 0-3 16,-2 0-4-16,2 12 4 0,7 7 3 15,3 3-2 1,12-3-2-16,0 0-7 0,0-4-10 15,0-5-3 1,21 0 6-16,7-6 6 16,-4-4-3-16,-2 0 5 15,-1 0 5-15,-5 0 0 16,-1 0 5-16,-4 0 1 0,-1 0 2 16,-1 0 0-16,4-3-3 15,2 2-1-15,12 1-1 16,13 0-1-16,18 0 3 15,16 0 0-15,8 0 0 16,3-7 1 0,-3-4-1-16,-8-11 0 15,-16-5 2-15,-6-4 6 16,-22-4 6-16,-9-4 28 16,-13-5 6-16,-8 0 3 15,0-2-14-15,0 4-11 16,-16 16-1-16,-11 5 6 0,4 15-4 15,-1 6-23-15,-13 23-4 16,-5 26-3 0,5 17 3-16,21-3-1 15,16 1 0-15,7-3-1 0,54-4-9 0,27-10-33 16,23-14-63-16,-1-11-146 16</inkml:trace>
  <inkml:trace contextRef="#ctx0" brushRef="#br0" timeOffset="21893">8104 129 294 0,'0'0'95'0,"0"0"-1"16,0 0 0-16,0 0-12 15,0 0-7-15,0 0-6 16,0-45-26-16,0 45-5 16,0 0-3-16,0 0-8 15,0 0-10-15,0 0-8 16,0 0-4-16,0 0 3 15,0 0 0-15,0 0 3 16,0-2 7-16,0 2 10 16,0 0 2-16,0-4 6 15,0-4-5-15,0 1-9 16,0-5-17-16,0 1-4 0,0 3 1 16,0 3-2-16,0-3 3 15,0 2-2-15,0 0 0 16,0-1-1-16,0 1 1 15,0 0-1-15,0 3 1 16,0 1 0-16,0 2 1 16,0 0-2-16,0 0-2 15,0 0 0-15,0 0-1 16,0 0 0-16,0 0 0 16,0 0 1-16,0 0 0 15,0 0-2-15,0 0-1 0,0 0-2 16,0 11 0-16,0 16 7 15,0 3 1-15,0 3-1 16,2 3-1-16,5 5 1 16,2-2 0-16,-3 1 1 15,4 4-1-15,-5 1 5 16,8 2-5 0,-10 5 3-16,8 3 3 0,-7 3 0 15,8 3-3 1,-2-1-1-1,-5 3 2-15,1 6-1 16,-6 2-1-16,0 1-2 16,0 2 4-16,0-5 0 15,0-1-4-15,4-1 1 0,2-1-1 16,5 0 0-16,-1-3 1 0,-1 0 2 16,-2 3-4-16,-2 0 1 15,-5 1 0-15,6-3 0 0,-6 3 3 16,3-3-3-16,4 1-2 15,2 5 2-15,-2 1 0 16,4 0 0-16,-8-2 4 16,12-1-4-16,-2 2 1 15,3-6 1-15,5 3-2 16,-7 0 1-16,2-1-1 16,-1-1 0-16,1 4 1 0,-5-2-1 15,-1-4 1 1,-4-3-1-16,0-2 3 0,-2-3-1 15,7-3 2-15,-8 0 3 16,15 3 2-16,-2-1-7 16,0 2 0-16,-1 2 2 15,-6 0-3-15,-4 2 0 16,2 1-1-16,-1 0 3 16,-6-4-3-16,0-1 3 15,3-4 1-15,-3-3-3 16,0 0 0-16,7-2 0 15,-7 0 3-15,9 2-1 16,-4 1-1-16,2 5-1 0,2 5 6 16,-9 1 0-1,5 2-3-15,-5 1 2 16,0-5-5 0,8-4 4-16,-8 1-1 0,2-7 1 15,4 3-2 1,0-2 3-16,-2-3-4 15,2-1 1-15,-1-1 0 0,-5 1 0 0,7 1-3 16,-4 3 3-16,9-1-2 16,-10 4 1-16,-2 2-1 15,0 0 0-15,0 0 1 16,0 2 0-16,0-2-2 16,0-1 0-16,0-1 0 15,0-3 0-15,0-6 1 0,0-3 1 16,0-2-2-16,0-3 1 15,0-1-1-15,0 4 1 16,8-2-1-16,-8 8 0 16,0-1 1-16,0 0-1 15,0 0 0-15,0-1 1 16,0-4 0-16,0 3-1 16,0-4 1-16,0 1-1 15,5-4 4-15,1 4-3 16,-2-3 0-16,2-1 1 15,-1 1-1-15,5 0 0 16,-4 0-1-16,0 0 0 16,-3 1 1-16,4 6-1 0,-7-3 0 15,5 5 3-15,-5-4-3 16,0 2 2-16,3-1-1 16,4-3 0-16,-1 0 1 15,0-4-2-15,3 6 1 16,-3-2 1-16,-3 2-1 15,3 5-1-15,1-4 3 16,-7 2 1-16,0 0-2 16,0 0 1-16,0 6-1 15,0 2 0-15,0 3 4 16,0 0-4-16,0-3 4 16,0 0-2-16,0 1-2 0,0-2 4 15,0 2 2-15,0-3-4 16,0 1 4-16,0-1-5 15,0-1 3-15,0 4 4 16,0 2-2-16,0-2-4 16,0 2 3-16,5-4-3 15,-2-1 3-15,4 5-5 16,2-3 4-16,-3 0-4 16,6 3 0-16,-3 0 1 15,-9 6-1-15,0 2-2 16,0 1 3-16,0-4-1 15,0-2 4-15,7-3-6 16,1 2 0-16,-2 1 2 0,4 3 3 16,-10-1-3-1,6 3 2-15,1-5 0 0,-4 2 0 16,2 1 3-16,-5 0-3 16,0-1 1-16,6 3-2 15,4-4 1-15,11-8-1 16,6-7-3-16,4-8 3 15,6-12-3-15,14-7-1 16,-4-5-1-16,4-12-33 16,-7 0-74-16,-33 0-126 15,-11-9-290-15</inkml:trace>
  <inkml:trace contextRef="#ctx0" brushRef="#br0" timeOffset="23669">190 2785 163 0,'0'0'156'0,"0"0"-81"0,0 0-13 15,0 0-6-15,0 0-22 16,0 0 1-16,0 0 19 16,247-8-10-16,-158 8-7 15,14-3-5-15,32-2-5 16,27-7-2-16,27 2 0 15,26 1-4-15,10 1-4 16,-1 3-3-16,8 1-9 16,4 2 3-16,2-7-7 15,15-1 7-15,-17-4-5 16,-8-2 0 0,7-3 1-16,8-1-3 0,10 1 0 15,15-1 0 1,-8 9 0-16,-12 3-1 15,-13 3 2-15,-21 5-1 16,-21 0-1-16,-10 0 1 16,-15 0 1-16,-6 0-1 15,0 0-1-15,-7 0 0 0,14 0 0 16,8-6 4-16,19-7-4 16,2-1 4-1,-5 0-4-15,-4 3 0 0,-5-3-2 16,-20 6 1-16,-5 0 1 0,-3-1 0 15,-9 4-1 1,8-6 1-16,8 0 1 0,17 0-1 16,6-3 1-16,6 1-1 15,7 2 1-15,-9 0-1 16,-13 5 2-16,-3 6-1 16,-23 0-1-16,-5 0 0 0,0 0-1 15,1 0 1 1,15 0 0-16,28 0 3 15,14 0-3-15,13 0 3 16,9 0-3-16,-6-5-2 16,-14-4 1-16,-8-2-1 0,-12 3 2 15,4 3-1-15,-8-1 1 16,-10 0 0 0,8 0 0-16,-3-4 0 15,10-1 1-15,9-3-1 16,2 3 1-16,-6 1-1 0,-8-2 4 15,-22 4-3 1,-31 3-1-16,-36 2 0 16,-28 1 0-16,-22-2 0 0,-13 2 0 0,10-2 0 15,1-1 0-15,25 2 0 16,19-2 0-16,18-1 2 16,20 4-3-16,7-1 1 15,-7 0 0-15,-19 3 0 16,-29 0 0-16,-28-3 0 15,-25 3-1-15,-11 0 2 16,-13 0 0-16,0 0 1 16,0 0-1-16,0 0 3 0,0-2-4 15,0-1-5-15,0 3-23 16,-34 0-136-16,-11-3-193 16</inkml:trace>
  <inkml:trace contextRef="#ctx0" brushRef="#br0" timeOffset="26866">364 3970 308 0,'0'0'313'0,"0"0"-192"16,0 0-29-16,0 0 34 0,0 0-10 16,0 0-34-16,0 0-18 15,14 0-25-15,12-1-9 16,11-19 0-16,11-8-2 15,4-5-23-15,-12 5 3 16,-7 3-4-16,-8 4 2 16,-13 4-3-16,-10 4-1 15,-2 3 1-15,0 8 0 16,0-1-3-16,0 3-3 16,0 0 0-16,0 0-4 15,0 0-9-15,0 31 3 16,0 10 13-16,0 14 6 15,-2-2-6-15,-4-4 2 16,6 1-1-16,0-4 0 16,0-7-1-16,0-6 0 15,0-6-1-15,0-11 3 16,0-4-2 0,0-7 0-16,0-5 1 0,0 0-2 15,0 0 1-15,-10 0-1 16,-23 0 1-16,-3 0 5 0,-1 0-3 15,13 0 0 1,11 0-1 0,10 0 2-16,3 0-3 0,0 0-1 0,0 0-2 15,0 0 3-15,0 0-5 16,0 0 1-16,3 0-6 16,61 0 10-16,19 0 1 15,26-5 4 1,-4-12-5-16,-4 1-3 15,-19 2-21-15,-12 0-48 0,-31 8-54 0,-32 6-102 16,-7 0-174-16</inkml:trace>
  <inkml:trace contextRef="#ctx0" brushRef="#br0" timeOffset="27636">1769 3835 434 0,'0'0'136'0,"0"0"12"16,0 0-11-16,0 0-32 15,0 0-23-15,0 0-36 0,24-82-6 16,-1 63-13-16,-2-1-6 15,6 1 2-15,-6 3 3 16,-2 5-14-16,-1 0 1 16,-15 3-5-16,4 2-2 15,-1 1-2-15,-6 5-4 16,0 0 1-16,0 0-2 16,0 0-13-16,0 19-5 15,2 14 16-15,4 16 3 16,1-2 4-16,-7 6-4 15,6-2 3-15,-6-4-2 16,0-3 0-16,0-8 2 16,0-3 0-16,0-11-2 15,0-6-1-15,0-5 0 16,0-7 2-16,0-1-2 16,0-3 2-16,0 0-2 0,0 0 0 15,0 0 0-15,-21 0 2 16,-8 0 7-16,-6 0-8 15,4 0 0-15,-1 0 2 16,11 0-3-16,0 0-3 16,12 0 3-16,9 0 3 15,0 0-3-15,0 0-7 16,0 0-4-16,0 0 3 16,16 0 1-16,24 0 7 0,18 0 1 15,-7 0-1 1,7 0 2-16,-6 0-2 0,-22 0-2 15,-1 0-1-15,-21 0-47 16,-1 0-61-16,-7 0-79 16,0 0-33-16,6 0-110 15</inkml:trace>
  <inkml:trace contextRef="#ctx0" brushRef="#br0" timeOffset="28338">3175 3676 420 0,'0'0'189'16,"0"0"-66"-16,0 0-8 16,0 0-16-16,0 0-24 15,0 0-21-15,-113-66-11 16,100 66-14-16,-1 0-23 15,-12 0-6-15,-9 22-1 16,6 16 1-16,8 9 0 16,15 3 0-16,6 1 0 0,0-3 0 15,35-7-1-15,21-8-2 16,7-14-1-16,9-8-1 16,2-8 3-1,-11-3 2-15,-7 0 2 0,-14-16 5 16,-11-15-2-16,-15-5 2 15,-5-7 2-15,-11-10 1 16,0-2 16-16,0-8-4 16,-5 6-7-16,-38 2-7 15,-4 13-5-15,2 12-3 16,-13 11-5-16,0 13-5 16,-6 6-6-16,3 8-22 0,14 31-70 15,30 11-66 1,17 5-55-16,27-4-285 0</inkml:trace>
  <inkml:trace contextRef="#ctx0" brushRef="#br0" timeOffset="28739">4034 3654 406 0,'0'0'184'15,"0"0"-80"-15,0 0 5 16,0 0-21-16,0 0-13 0,0 0-50 16,-21-52-25-16,14 57-10 15,4 28 10-15,3 6 3 16,0 2-1-16,0 0 1 16,15-2 0-16,15-6-2 15,14-8-1-15,-1-12 2 16,2-7-2-16,7-6 8 15,7 0 1-15,-8 0 4 32,1-22 22-32,-9-9 31 0,-12-1-1 0,-10-7-25 15,-15-9 4-15,-6 2-12 16,-6-3-9-16,-52 5-3 0,-24 8-18 16,-5 11-2-1,-1 12-4-15,15 10-2 0,6 3-4 16,20 3-11-16,10 27-77 15,26 12-28-15,11-2-45 16,27-4-124-16</inkml:trace>
  <inkml:trace contextRef="#ctx0" brushRef="#br0" timeOffset="29601">7141 3410 555 0,'0'0'132'16,"0"0"-17"-16,0 0-19 15,0 0-28-15,0 0-12 16,0 0-33-16,0-31-23 15,-6 31-2-15,6 14-8 16,0 16 10-16,0 8 1 16,0-2 0-16,9 3 1 15,28-3-2-15,15-9 0 16,6-7 0-16,6-10 4 16,-6-5-2-16,-5-5 2 31,-14 0 1-31,4 0 0 0,-13 0-1 15,4-24 18-15,-10-7 40 16,-3-7-15 0,-11-6 3-1,-4-3-17-15,-6-3-3 16,0 8-3-16,-9 0-9 16,-43 6-6-16,-19 9-3 0,-1 7-2 15,-2 9-6-15,7 10-2 0,5 1-2 0,14 0-6 16,-5 17-3-16,2 17-83 0,7 7-47 15,9 1-39-15,16-4-202 16</inkml:trace>
  <inkml:trace contextRef="#ctx0" brushRef="#br0" timeOffset="32423">153 4922 306 0,'0'0'205'0,"0"0"-137"0,0 0 11 16,0 0-16-16,0 0 1 16,0 0-18-16,0 0-9 15,0-11-12-15,16 11-5 16,47-3 4-16,41 0 2 15,65-2 29-15,45-6-19 16,42 3-18-16,25-3-12 16,4-1-2-1,-10 4-3-15,8 0 0 16,11-3 0-16,30-3 0 16,23-5 3-1,33-6-4-15,17-2-2 16,16 2 1-16,29-3 2 15,14 7-1-15,-6-2 0 16,-11-1 3-16,-14 1-1 16,-33-1-1-16,-17-1 0 15,-23-6-1-15,-8 5-2 16,-5-5 2-16,20 3-2 0,-5 4 1 16,0-1 1-16,-2 6 0 0,-29 3 3 15,-24-1-2-15,-11 6-1 0,-16 0 0 16,-6 0 4-1,-3-5-4-15,-19-3 0 16,4-9-4-16,5-3 3 0,10 1 1 0,9-1-2 16,-6 5 2-16,-16 1 0 15,-18 0 0-15,-18 6 2 16,-21-1-1-16,-3 4-1 16,-13 3-1-16,-3-2 1 15,-12-1 0-15,-13 2 1 16,4 0 2-16,3 3-4 15,-3 0 2-15,-3 6 0 16,-7 2-1-16,-18 3-5 0,-27 0 5 16,-24 0 1-1,-25 0-1-15,-19 0-3 0,-6 0 3 16,10-2 2-16,6 2-2 16,18 0 0-16,16-3-2 15,-8 3 2-15,8-3 0 16,0 0 0-16,-5-3 0 15,-8 2 0-15,-11 0 2 16,-21-1-2-16,-13 2 1 16,-9 0 0-16,-7 1-1 15,0-1 1-15,0-2-1 16,0 2-58-16,-16-5-144 16,-63-3-276-16</inkml:trace>
  <inkml:trace contextRef="#ctx0" brushRef="#br0" timeOffset="34155">5079 3280 260 0,'0'0'174'0,"0"0"-25"16,0 0 12-1,0 0-79-15,0 0-34 0,0 0 6 16,116-35-7-16,-74 15-8 16,11-2 7-16,-13-3 3 15,2 3-15-15,-12 1-4 16,-2 1 6-16,-12 6-4 15,-11 8-11-15,-5 6-1 16,0 0-12-16,0 0-8 16,0 0-16-16,0 6 3 15,-15 28 13-15,-12 6 5 16,1 6-3-16,5 2 1 16,7 7-3-16,1 0 0 15,8 0 1-15,5 0-1 16,0-8 0-16,0-4 3 0,0-10-3 15,0-7 2-15,0-10-2 16,-3-11 2-16,-4-1-2 16,-15-4 0-16,-14 0 1 15,-15 0 1-15,-12 0 4 16,-1 0-5-16,19 0 1 16,17 0-1-16,19 0 0 15,9-4 1-15,0 4-2 16,0-2-4-16,37 2 1 15,40 0 3-15,23-3 6 16,25 0-6-16,7 1-1 16,-3 2-18-16,-20 0-58 0,-30 0-73 15,-36 0-78-15,-33 0-178 16</inkml:trace>
  <inkml:trace contextRef="#ctx0" brushRef="#br0" timeOffset="35102">462 5752 511 0,'0'0'123'0,"0"0"-4"0,0 0-17 16,0 0 2-16,0 0-12 15,0 0-23-15,0-41-20 16,0 41-7-16,0 0-3 16,0 0-18-16,0 0-11 15,0 0-10-15,-7 11-8 16,-11 19 8-16,-4 12 11 0,7 2-11 15,15 3 0 1,0-1 1-16,15-7-1 16,53-6 6-16,12-12-5 15,8-7 0-15,1-8 4 0,-7-6 1 16,-15 0 1-16,-9 0-5 16,-6-14 23-16,-15-13 26 15,-3-9-16 1,-15-7 5-16,-19-2-12 15,0-2-5-15,0 2-11 16,-47 10-3-16,-20 8-6 16,-19 5-3-1,-12 8-3 1,10 6 1-16,3 3-1 0,23 1 0 16,13 4-5-16,18 0-3 0,7 0-35 15,13 0-31-15,11 17-27 0,0 5-38 16,0 8-69-16,72-1-94 15</inkml:trace>
  <inkml:trace contextRef="#ctx0" brushRef="#br0" timeOffset="35698">1953 5807 332 0,'0'0'279'0,"0"0"-195"0,0 0 27 16,0 0-10-16,0 0-14 15,0 0-20-15,-86-46-23 16,86 32-18-16,21-2-24 16,7-4 5-16,-4 4-2 15,3-3 12-15,-5 2 3 16,-7 0 5-16,-5 4 5 15,1 5-6-15,-8 2-7 16,-3 3 8-16,0 0 5 16,0 3-14-16,0 0-1 15,0 0-8-15,7 0-7 16,-7 0-5-16,6 0-7 16,4 14-8-16,-4 16 20 15,-1 12 1-15,-2 2 1 0,4 4 1 16,-7 3-2-16,6-2 2 15,-6-2-3 1,6-3 2-16,-4-11-4 16,-2-6 5-16,0-10 0 15,0-9-3 1,0-5 0-16,0 0-3 0,0-1 3 16,-2 2 0-16,-35-2 0 0,-11 1 13 15,8-1-10 1,13-2-1-16,4 0 0 15,15 0-1-15,8 0-1 0,0 0 1 16,0 0-1-16,0 0-3 0,0 3 1 16,8-3-3-1,50 0 1-15,26 0-3 0,25 0-1 16,17-5-63 0,-1-15-72-16,-3 1-132 15,-9 0-199 1</inkml:trace>
  <inkml:trace contextRef="#ctx0" brushRef="#br0" timeOffset="36172">3484 5745 437 0,'0'0'192'0,"0"0"-96"15,0 0 8-15,0 0 8 16,0 0 11-16,0 0-61 16,-126-89-10-16,96 89-19 15,-1 0-10-15,4 0-17 16,-4 11-5-16,10 17 2 15,5 4-2-15,16 2-1 0,0 1 0 16,0-1 0-16,31-4 0 16,27-5 1-16,16-10 1 15,5-3 0-15,-4-12 4 16,6 0-4-16,-8 0 2 16,-12-25 3-16,-18-6 1 15,-16-1 1-15,-24-5 3 16,-3-3 2-16,0-4-1 15,-30 5-8-15,-43 4-5 16,-9 10-7-16,2 11 2 16,1 9-16-16,24 5-39 15,12 0-57-15,27 13-90 16,16 10-104-16</inkml:trace>
  <inkml:trace contextRef="#ctx0" brushRef="#br0" timeOffset="36565">4568 5612 518 0,'0'0'231'16,"0"0"-125"-16,0 0 1 15,0 0-1-15,0 0-32 16,0 0-35-16,-158-44-18 15,142 44-14-15,0 25-1 16,-5 5 0-16,16 0 3 16,5 6-8-16,0 0 1 15,0-3-1-15,42-4 4 16,25-4-3-16,12-7-2 0,5-13 11 16,4-5-8 15,-9 0 10-31,-11 0 0 0,-20-17 12 0,-8-5 20 15,-19-8-5 1,-8-3 2-16,-13-5-16 16,0-4-12-16,-27 4-12 15,-35 5-2-15,-11 8-5 0,-6 9-1 0,14 8-4 16,19 5-37-16,22 3-51 16,17 0-88-16,7 0-95 15,16 8-133-15</inkml:trace>
  <inkml:trace contextRef="#ctx0" brushRef="#br0" timeOffset="37110">5753 5409 378 0,'0'0'401'16,"0"0"-294"-16,0 0-21 0,0 0-8 16,0 0-5-16,0 0-28 15,138-118-10-15,-123 109-4 16,-15 6-11-16,0 3 9 16,3 0-7-16,-3 0-10 15,0 0-10-15,0 0-2 16,0 23-5-16,0 9 5 15,0 7 6-15,0 5-6 16,0 0 5-16,7 2 2 16,20 1-4 15,5-5-1-31,-11-7 0 0,-13-5 0 0,5-7 1 16,-10-6-1-1,-3-7-2-15,0-5 1 16,0-5 1-16,0 0 0 0,0 0-1 15,-37 0 10-15,-18 0 3 16,-9 0-6-16,19 0-4 16,1 0-3-16,17 0-1 0,24 0-1 15,3 0 1-15,0 0 0 0,0 0-8 16,0 0-2-16,30 9 10 16,22 1 3-16,12-4-3 15,12-6-1-15,14 0-12 16,16 0-44-1,2-2-68-15,-8-12-94 0,-12 0-109 16</inkml:trace>
  <inkml:trace contextRef="#ctx0" brushRef="#br0" timeOffset="37580">6998 5475 448 0,'0'0'179'0,"0"0"-31"0,0 0-25 15,0 0-35-15,0 0-16 16,0 0-18-16,0-50-21 16,0 50-24-16,0 0-9 0,0 0-5 15,0 19 5 1,-10 12 0-16,4 1 1 0,6 4 2 15,0-5 4-15,6-4-5 16,52-2 2-16,37-6-1 16,16-5 3-16,13-9-1 15,1-5 4-15,-6 0 19 16,-14-11 30-16,-26-16-2 16,-20-6-6-16,-23-6 0 15,-33-8-9 1,-3-2-3-16,0 0-11 15,-61 1-13-15,-22 10-7 16,-8 11-4 0,-13 10-3-16,0 12-2 15,3 5-3-15,9 0-6 0,12 11-46 16,22 14-52-16,16 5-58 0,26 1-52 16,16-6-57-16,0-8-347 15</inkml:trace>
  <inkml:trace contextRef="#ctx0" brushRef="#br0" timeOffset="38958">452 6811 315 0,'0'0'117'0,"0"0"-31"16,0 0 31-16,0 0 8 15,0 0-19-15,0 0-6 16,0-11-18-16,0 11-12 0,0 0-24 16,0 0-6-16,0 0-27 15,0 0-5-15,10-2-8 16,48-4-8-16,40 0 8 16,48-5 5-16,50 0-5 15,42-8 8-15,40-3-4 16,22-8-2-16,23 2 4 15,32-2-5-15,12-3 2 16,21 3-3-16,-4-3-2 16,5 5-1-16,-8 1 3 15,4-1 0-15,-2 3 0 16,-4-2 0-16,5-3 4 0,4 2-3 16,3-2 9-16,-15 0 4 15,-17 2 1-15,-36-2 2 16,-30 2-4-16,-21 4 4 15,-12-1-6-15,-4 9-2 16,1-4 2-16,6 4-9 16,10 2 4-16,-3-5-1 15,-9-1-4-15,-14 4 4 16,-18 0-4-16,-9 2 0 16,-6 5 0-16,0 4 5 15,6-3-5-15,7 2-2 16,8-5 1-16,22-2 0 15,8-4 0-15,1 3 1 16,-9-3-1-16,-22 10 1 0,-28-5 0 16,-11 7-1-16,-25-3 1 15,-2 5 0-15,8-6 3 16,6 4-4-16,15 3-1 16,16-4 1-16,13 1 3 15,1-1-1-15,-7-2-2 16,-29 0 0-16,-26 2 0 15,-42 1-1-15,-20-4-1 16,-15 3 1-16,-22 3 1 16,6-2 0-16,7 0 0 15,23-1 0-15,23 1 1 16,12 2-1-16,-3-2 0 16,-19-1-1-16,-34 1 2 0,-31 3-1 15,-23-2 1-15,-19 4 1 16,-9 0 1-16,0-2 6 15,0 2 4-15,7 0 3 16,7-4-11-16,9 4-4 16,7-2-1-16,1 0 0 15,1 2 1-15,-6-4-1 16,-5 2 1-16,-10 2-1 16,-11-3 1-16,0-5-3 15,-18 2-67-15,-54-1-194 16,-20-8-187-16</inkml:trace>
  <inkml:trace contextRef="#ctx0" brushRef="#br0" timeOffset="60606">55 8199 396 0,'0'0'80'16,"0"0"-27"-16,0 0 20 0,272-2 26 15,-181 2-8-15,-4 0-30 16,-11 0-15-16,-6 0-13 15,3 0-8-15,4 0 0 16,39 0 3-16,37 0-1 16,38 0-5-16,39 0-11 15,11-5-2-15,16-1 0 16,15 2-3 0,21-8-1-16,16 0 2 15,0-1-2-15,3-1-3 16,-7 0 0-1,4 4-1-15,8 1-1 16,8 1 2-16,11-3-1 16,-3 0-1-16,-3 0 3 15,-7 0-2-15,2 0 7 16,4 0-6-16,-5 3 0 0,0-1 5 16,-3 1-6-16,-24 0 1 15,2-1-1-15,-12 1 1 16,-6 0-1-16,4 0-1 0,7 0 3 15,11 3-1-15,-1-4 4 0,-1 3-4 16,-15 1 1-16,-11 2-2 16,-11-1 2-16,-20 3-2 15,-18 1 0-15,-22-9 0 16,5 1-1-16,5-5 1 16,11-2 1-1,16 2-2-15,4-1 0 0,-4 3 2 16,-11 5-2-1,-19 3 0-15,-19 3 0 16,-24 0 1 0,-22 0-1-16,-17-5 0 15,-13 0 3-15,1-2-1 0,-8-3-1 16,4 2-1-16,25 3 1 16,2-3 1-16,0 4-2 0,8-1-1 15,-16 0 1 1,-16 2 0-16,-25-3 0 0,-18 4-1 15,-9-1 1-15,-6-5 0 16,-5 2 0-16,8-2 1 0,12-1 0 16,22 4-2-16,20-3 0 15,20 2 1-15,9 4-1 0,-19-1 1 16,-14 3 0 0,-24 0 0-16,-10 0 0 0,-13 0 0 15,-12 0 0-15,-9-3 1 16,-4 0-1-16,-2-3 2 15,0 2-1-15,6-2 0 16,-1 1-1-16,11-5 3 16,8 8-3-16,18-3-3 15,10 2 3-15,5 0 0 16,-5-2 0-16,-9 2 0 16,-14 0 1-16,-8-2 0 0,-5 2-1 15,-11 1 0-15,-11 2-1 16,-9-4 0-16,-19 4-34 15,-3-7-162-15,-16-17-242 16</inkml:trace>
  <inkml:trace contextRef="#ctx0" brushRef="#br0" timeOffset="62696">8886 9236 81 0,'0'0'110'0,"0"0"24"0,0 0-13 15,0 0-12-15,0 0-37 16,0 0-15-16,-16-40-16 16,1 37-14-16,6 0-17 15,4 3-4-15,-2 0-3 16,7 0-1-16,0-3 2 15,0 3 4-15,0 0 0 16,0 0 11-16,0 0-6 16,0 0 4-16,0 0-7 15,0 0 4-15,0 0-1 0,0-3 0 16,0 3-3-16,0 0-3 16,0 0-4-16,0 0 0 15,0 0 1-15,0 0 1 16,0 0 2-16,0 0 16 15,0 0-11-15,0 0 3 16,0 0 5-16,0 0 6 16,0 0-2-16,0 0-14 15,0 0-9-15,7 3 7 16,7 11 10-16,7 2 36 16,-5 2-34-16,-6 6-13 0,4 3 1 15,-2 8 2 1,4 10-5-16,0 2 7 0,-2 5-10 15,-1 0 4 1,2 3-3-16,1-5 4 0,-8-1-7 16,5-2 8-1,-13-6-6-15,0 0 5 16,0 1-4-16,0-4 7 16,0 1-3-16,0-4-1 0,0 1-1 15,0-1-4-15,0 2 3 16,0-1 1-1,0-1-4-15,0 4 0 0,0 2 7 16,0 0-2-16,0-2 8 16,-7 2 2-16,-2-2-4 0,4 2 4 15,5 0 1 1,0 3-2-16,0-3-1 0,0 6 0 16,0-3-2-16,0 3-5 15,0-1 0-15,0 3 1 16,0-1-2-16,0 5 3 15,5-2-1-15,-5-1-1 16,0-1-7-16,0 0 8 16,0-1-5-16,0-1 2 15,0-1-2-15,0-2 0 16,0 0 0-16,0-5-1 0,0-1 6 16,-5 0-2-16,-2-3 1 15,-2 7-3-15,4 2 5 16,-3 6-4-16,6-3-3 15,-4 2 8-15,-1 0-6 16,4 2 2-16,-3-9-3 16,6 4 0-16,0-3-1 15,-5-2 0-15,5 1 0 16,-7-2 2-16,4-3-1 16,-3-1-1-16,-4-1 2 15,4-2-2-15,-6-6-1 16,3-4 3-16,9-12-4 0,-5-5 4 15,5 2-3 1,0-8-1-16,0 5 0 16,0-3 1-16,0 4-1 0,0-3 0 15,-3 0 0-15,-10 2-17 16,-27 3-80-16,-18-5-129 16,-13-3-354-1</inkml:trace>
  <inkml:trace contextRef="#ctx0" brushRef="#br0" timeOffset="65540">272 10064 220 0,'0'0'289'16,"0"0"-176"-16,0 0-28 0,0 0 19 16,0 0-23-1,0 0-28-15,106-19-20 0,-47 13-6 16,11 2 0-16,15-2 3 15,20 2-6-15,20 4-3 16,28-2 5-16,3 2-2 16,18 0-9-16,18 0-2 15,13 0-5-15,15 0 1 16,15 0-3-16,9 8 3 16,7-2-2-16,-9-6 3 15,-13 0-8-15,-24 0 3 16,-16 0-5-16,-12-6 4 0,-8-2 2 15,-5 5-3 1,-1 1 0-16,10-1-1 0,4 0-1 16,23-5-1-16,20-3 3 15,15-2-3-15,21 1 2 16,1 2-2-16,-6 1 1 16,-7 4 2-16,-17-1-2 15,1 6 2-15,1-3-3 16,4 3 1-16,2-3-1 15,0 0-1-15,9 1-1 16,-1-6 0-16,0 3 2 16,5-1 0-16,-19 0 0 15,0 1 0-15,-2 5 0 0,-7-3 3 16,0 3-3 0,-1 0 0-16,1 0 5 0,-2-5-5 15,8-4-2-15,9-5 2 16,9 1 7-16,9-1-6 15,-7 0-1-15,-5 0 0 16,-12 1-2-16,-9 2 1 16,-6-1 1-16,-10 2 0 15,-11-1 0-15,-3 3 1 16,-5-1-1-16,5 1 0 16,-7 3 2-16,-6-1-2 15,1 0 0-15,-10 4 2 16,-6-4-1-16,-9 6-1 15,-13-3 0-15,-8 1 0 0,0-2 0 16,-4-1 4 0,3 0-4-16,7-3 1 0,-11 0-1 15,18-1-1-15,1 0 1 16,16 2-3-16,15-4 3 16,23 0 0-16,4-2 0 15,10-5 0-15,-7 5 0 16,-17-1 0-16,-13 3 1 15,-21 0 0-15,-13 0-1 16,-17 3 1-16,-17 2-1 16,-19 1 0-16,-17 2 3 15,-6 0-6-15,-9 3 6 0,10-2-5 16,-1-2 2 0,-1 2 0-16,-8-1 1 15,-15 0-1-15,-15 0 0 0,-12 3 3 16,-13 0-2-16,2-2-2 15,11-1 1-15,11 0 0 16,10-2 2-16,-6-1-2 16,-10 6 0-16,0-5-1 15,-12 5-21-15,-2-3-76 16,-7-5-108-16,0-5-408 16</inkml:trace>
  <inkml:trace contextRef="#ctx0" brushRef="#br1" timeOffset="81559">11413 6739 576 0,'0'0'218'16,"0"0"-80"-16,0 0-2 16,0 0-20-16,0 0-1 15,0 0-49-15,14-19-10 16,-6 19-15-16,-8 0-7 15,0 0-10-15,0 0-10 16,0 0 0-16,0 0-14 16,0 0-3-16,0 0 0 0,0 0-3 15,0 0 1 1,0 0 1-16,0 11 2 0,0 8 2 16,2 6 1-16,20-2 0 15,5 2-1-15,-2-1 1 16,8-2 0-16,-15 1 1 15,1-6-1-15,-4 1 1 16,-5-2-2-16,-4 1 0 16,-1 2 1-16,-2-3-1 15,-3 9 0-15,0-3 0 16,0 3 0-16,0-4 0 16,0-4 0-16,-21 0 0 0,5-11 0 15,2-1-1-15,-7-2-2 16,-5-3-10-16,-3 0 13 15,-14 0 0-15,6-3-15 16,0-11-36-16,9-5-26 16,14-6-63-16,7-2-97 15,7-7-89-15,0 5-254 16</inkml:trace>
  <inkml:trace contextRef="#ctx0" brushRef="#br1" timeOffset="81561">11480 6756 461 0,'0'0'202'0,"0"0"-60"15,0 0-47-15,0 0-4 0,0 0-31 16,0 0-6-16,110-80-27 16,-64 69-15-16,18 1-11 15,9-1-1-15,1 5-7 16,-7 3-58-16,-2 3-105 15,-14 0-108-15,-11 0-336 16</inkml:trace>
  <inkml:trace contextRef="#ctx0" brushRef="#br1" timeOffset="81563">12214 6545 579 0,'0'0'201'16,"0"0"-52"-16,0 0 6 16,0 0-18-16,0 0-48 15,0 0-42-15,3-47-27 16,-3 49-18-16,0 26 0 16,6 8 12-16,-1 4-2 15,-5 8-4-15,0-1 4 16,7 4-2-16,2 2-6 15,7 2-1-15,5-6-3 16,6 1 0-16,7-3-22 16,8-9-101-16,8-3-227 0,1-4-461 15</inkml:trace>
  <inkml:trace contextRef="#ctx0" brushRef="#br1" timeOffset="82125">11710 8376 594 0,'0'0'199'0,"0"0"-43"16,0 0-51-16,0 0-2 15,0 0-2-15,0 0-43 16,-56-104-12-16,51 104-25 16,-8 0-10-16,-6 0-8 15,-17 27-1-15,-7 14 8 16,-2 6-4-16,2 11-5 16,12 8 0-16,-3 10 0 15,25 7-1-15,9-3 1 16,0-6-1-16,25-8-1 15,38-14-1-15,17-13 2 0,-7-17-2 16,1-11 2-16,-21-9 3 16,-18-2-1-16,-14 0 5 15,-5-8 5-15,-6-16-3 16,-2-13 8-16,-1 0-3 16,-7-7-4-16,0 5-4 15,-10 6-6-15,-32 8 0 16,-11 8-4-16,2 10-1 15,-7 7-14-15,6 0-44 16,-1 11-103-16,24 19-143 16,29-3-331-16</inkml:trace>
  <inkml:trace contextRef="#ctx0" brushRef="#br1" timeOffset="82590">12339 8439 775 0,'0'0'144'16,"0"0"-20"-16,0 0 0 0,0 0-34 15,0 0-37-15,0 0-15 16,-13-17-16-16,13 17-6 15,0 0-7-15,0 0-2 16,0 0-5-16,0 0-2 16,37-2-1-16,21-1 1 15,16 0 3-15,0 1-2 16,-8-1 2-16,-8 3-2 16,-21 0 0-16,-10 0 3 15,-17 0-2-15,-4 0 0 16,-6 0 1-16,0 0 0 15,0 0 3-15,0 0-1 16,0 0 0-16,0 11-5 0,0 22 0 16,0 16 42-1,-16 6-26-15,0 6-2 0,5 3-2 16,5-7-3-16,2 0-6 16,-1-2-3-16,5-1 0 15,0-3-8-15,0 7-57 16,0-5-145-16,0 4-303 15</inkml:trace>
  <inkml:trace contextRef="#ctx0" brushRef="#br1" timeOffset="83446">11800 10546 600 0,'0'0'193'0,"0"0"-78"15,0 0-15-15,0 0 3 16,0 0-31-16,0 0-35 16,105-58-22-16,-17 53 7 15,10 1-1-15,-9 2-12 16,-19 2-2-16,-31 0-4 16,-17 0 0-16,-10 0-3 0,-2 0 1 15,-10 0-1 1,0 0 2-16,0 0-2 0,0 0-1 15,0 8 1-15,0 6 0 16,-31 8 4-16,-17-1 3 16,-5 11 0-16,-5-5-5 15,6 1 1-15,12-4-2 16,8-2 1-16,6-5-2 31,5-6 0-31,12-3 0 0,2-3 2 0,2-2-2 16,5 0 0-16,0-3 1 15,0 0-1-15,0 0 0 16,0 2-3-16,0 1 1 16,12 3 2-16,25 2 0 15,14-1 4-15,4 5-3 16,9-1 0-16,4 3-1 16,-4 5 0-1,-6 1 0-15,-18-1 0 0,-19 0 0 16,-8-3-2-16,-13-2-1 15,0 0 1-15,-37-4 0 16,-42 2 2-16,-11-4 7 0,-13-1-7 16,8-6-1-16,16-1-14 15,18 0-73-15,24 0-74 16,31 0-91-16,6-5-220 16</inkml:trace>
  <inkml:trace contextRef="#ctx0" brushRef="#br1" timeOffset="83823">12971 10515 663 0,'0'0'202'0,"0"0"-86"0,0 0 14 16,0 0-24-16,0 0-32 15,0 0-33-15,-79-38-20 0,79 35-17 16,37 3-2 0,11 0 2-16,-1 0-3 0,-2 0-1 15,-8 3-2 1,-3 24 2-16,-10 7-2 16,-24 10 0-16,0 5 2 0,-10 4 1 15,-54 2 7-15,-2-1-3 31,-3-4-4-31,11-9 2 0,23-9 8 16,12-9-1-16,18-12 1 16,5-3-7-16,0-5 2 15,34-3 2-15,79 0 14 16,83-22-2 0,69-22-14-16,52-6-6 0,-8 7-44 15,-76 7-249-15,-114 13-725 0</inkml:trace>
  <inkml:trace contextRef="#ctx0" brushRef="#br2" timeOffset="309277">6282 2161 358 0,'0'0'129'15,"0"0"-75"-15,0 0 16 0,0 0 35 16,0 0-33 0,0 0-26-16,-119-6-15 0,98 6 7 15,5 0-5-15,11 0-3 16,5 0-4-16,0 0-3 15,0 0-8-15,0 0-8 16,0 0-3-16,0 0-3 16,0 0-1-16,0 0-7 15,8 6 7-15,57-1 8 16,39 4 0-16,33-7-1 16,35 4 0-16,32-6-5 15,4 0 0-15,-19 0 0 0,-26 0-2 16,-44 0 0-1,-46 0 4-15,-30 0-3 0,-29 0 1 16,-14-3-2-16,0 0 0 16,-14-3 8-16,-60 1 20 15,-26-3-24-15,-19 2-4 16,-13 4-1-16,13-1 1 16,15-3 1-16,15 4 1 15,15-1-2-15,2 3 0 16,7 0 0-16,14 0-15 15,4 0-9-15,20 0-18 16,11 0-58-16,16 0-67 16,0 5-86-16,0 6-253 15</inkml:trace>
  <inkml:trace contextRef="#ctx0" brushRef="#br2" timeOffset="314636">4843 2128 217 0,'0'0'185'0,"0"0"-98"16,0 0-11-16,0 0-7 16,0 0-22-16,0 0-2 15,0 0-15-15,-110-25-15 0,107 25 0 16,3-3 3 0,0 3-2-16,0 0-3 0,0 0 0 15,0 0-6-15,0 0 1 16,0 0-8-16,0 0 0 15,0 0-7-15,10 0 7 16,35 0 23-16,19 0-12 16,15 0 2-16,14 0 5 15,7 3 11 1,4-3 24-16,-2 0-22 16,-27 0-10-16,-4 0-13 15,-26 0-1 1,-24 3 5-16,-11-3-2 15,-4 2 3-15,-6-2 3 16,0 0-7-16,0 0 0 0,0 0 1 16,0 0 6-16,0 0 1 0,0 0 7 0,0 0-7 15,0 0-2-15,0 0-5 16,0 0-6-16,0 0 0 16,0 0-2-16,0 0-1 15,0 0-1-15,0 0 1 16,0 0 0-16,0 0-1 15,0 0 0-15,0 0-4 16,0 0 1-16,0 0-1 16,0 0 2-16,0 0 2 15,0 0-2-15,0 0 4 16,0 0-2-16,0 0 1 0,0 0-1 16,0 0 1-16,0 0 4 15,0 0-5-15,0 0 0 16,0 0 2-16,0 0-2 15,0 0-2-15,0 0-1 16,0 0-65-16,-21 0-98 16,-25 0-58-16,-19 0-228 15</inkml:trace>
  <inkml:trace contextRef="#ctx0" brushRef="#br2" timeOffset="315686">3300 2419 211 0,'0'0'213'0,"0"0"-105"15,0 0-22-15,0 0 2 16,0 0-32-16,0 0-30 15,0-5-18-15,13 5-8 16,23-6 0-16,23 1 16 16,13-1-3-16,11-2 15 15,5 0 0-15,13 0-11 16,10-1-4-16,-8 1 2 16,-5 3-6-1,-12 1-3-15,-35 2 0 0,-14 2-3 16,-21 0-1-16,-11-3 2 0,-2 3 1 15,-3 0 2-15,0 0 7 16,0-2 1-16,-39-2-2 16,-31 2-4-16,-22 2-8 15,-14 0 0-15,-8 0-1 16,-2 2 0-16,-3 15-4 16,-3-3 4-16,11 0-1 15,19 0-1-15,7-3 0 16,33-3-12-16,15-3 6 15,23 1 0-15,14-6-3 16,0 0 8-16,0 0-7 16,0 0-7-16,8 0-7 15,29 0 10-15,6 0 3 0,-1-3-7 16,5-4-34-16,-4 3-68 16,-14 1-76-16,8 1-307 15</inkml:trace>
  <inkml:trace contextRef="#ctx0" brushRef="#br2" timeOffset="320022">0 2403 294 0,'0'0'127'0,"0"0"-86"15,0 0-15-15,0 0 18 16,0 0 5-16,0 0 20 16,346-14-18-16,-216 9 3 15,8-3-6-15,-19-1-14 16,-9 1 0-16,-9 0-5 15,-12-1-12-15,-22 1-3 16,-15 2-4-16,-25 0-1 16,-11 6-1-16,-13-1 4 15,-3 1 3-15,0 0-3 16,0 0 6-16,0 0-9 16,0 0-2-16,-3 0-7 0,-50 0 3 15,-26 0 14-15,-24 0-17 16,-8 0-3-16,-11 1 3 31,-3 11-5-31,6 1 2 16,9-1 2-16,30-7-1 15,28 1 0 1,28-3 0 0,12-3 2-16,12 0-1 15,0 0-3-15,0 0 2 0,0 0-4 16,0 0 1-16,6 0 5 0,24 0 9 0,14 0-5 15,-2-9-4-15,-5 1-1 0,3 5-44 16,11 1-101-16,7-2-141 16</inkml:trace>
  <inkml:trace contextRef="#ctx0" brushRef="#br2" timeOffset="322083">10676 1278 428 0,'0'0'246'0,"0"0"-144"16,0 0 11-16,0 0 4 16,0 0-27-16,0 0-30 15,-217 0-26-15,217 3-10 0,0-3-4 16,0 0-15-16,43 0-1 16,22 0 3-16,17 0 3 15,13 0-5-15,-1 0 0 16,-2 0 0-16,-3 0-3 15,-25 0 3-15,-19 0-5 16,-26 0-1-16,-19 0 1 16,0 0-8-16,0 11 5 15,0 14 3-15,-37-1 3 16,-21 7-1-16,-14 1 2 16,4-4-2-16,-2-3-2 15,12 0 0-15,3-9 1 0,12-2 0 16,6-4-1-1,9-4 1-15,19-2-1 0,4-2 1 16,5-2 0-16,0 0 0 16,0 0-1-16,0 0-2 15,21 0-9-15,27 0 11 16,20 0 7-16,-1 0-7 16,-1 0 0-16,5 0 0 15,-15 5-2-15,-5 9 1 16,-14 5-2-16,-3 3-3 15,-13 3 6-15,-21-1-2 16,0-1 1-16,0-2-1 16,-37-4 2-16,-35 0 1 15,-30-2-1-15,-13 0-8 16,-11-4-21-16,12-3-51 16,14-2 0-16,39-4-40 15,24-2-11-15,31 0-51 16,6 0-151-16</inkml:trace>
  <inkml:trace contextRef="#ctx0" brushRef="#br2" timeOffset="322576">11657 1209 616 0,'0'0'151'0,"0"0"-21"16,0 0-24-16,0 0-15 15,0 0-19-15,0 0-27 16,0-21-19-16,0 21-11 16,0 0-6-16,-3 0-1 15,-24 4 3-15,-4 22 7 16,-17 7 4-16,-4 10-13 15,12 7-2-15,3 8-1 16,19 2-1-16,15-2-3 16,3-1-2 31,0-2 2-47,37-5-2 0,21-9 3 0,3-13-2 0,2-14 2 0,5-12 1 15,-1-2 5-15,-3-5 1 0,-12-25 16 16,-12-6 29-1,-19-8-21-15,-21 5 0 16,0-2-13-16,-31 6-6 16,-48 7-11-16,-30 11-4 15,-5 15-1-15,-11 2-14 16,-1 27-99-16,54 9-163 16,44 5-758-16</inkml:trace>
  <inkml:trace contextRef="#ctx0" brushRef="#br2" timeOffset="325665">6914 4017 527 0,'0'0'102'0,"0"0"-80"16,0 0 33-16,0 0 52 15,0 0 0-15,0 0-42 16,0 0-26-16,0 0-10 16,-29 0-1-16,29 0-2 15,0 0 0-15,0 0-14 16,0 0-1-16,0 0-2 16,0 0-1-16,0 0-1 15,0 0-7-15,0 0 0 16,2 0-6-16,48 0 1 15,38 0 5-15,44-9 7 0,24-4 0 16,0-4-6 0,-19 4-1-16,-42 5 3 0,-38 0-3 15,-26 4-1-15,-25 3 1 16,-6-3 2-16,0 1 0 16,0 3 1-16,0-3 0 15,0 3 4-15,0-2 7 16,0 2 3-16,0 0-5 15,0 0-2-15,0 0-5 16,0 0-2-16,0 0-1 16,0 0-2-16,0 0-5 15,0 0-20-15,-37 0-94 0,-12 0-150 16,4 0-311 0</inkml:trace>
  <inkml:trace contextRef="#ctx0" brushRef="#br2" timeOffset="326535">4877 4127 321 0,'0'0'96'16,"0"0"-55"-16,0 0 41 15,0 0 9-15,0 0-33 16,0 0-45-16,0 0-5 15,70 0 16-15,22 0-11 0,0-5 2 16,9-1 17-16,-13 3-4 16,-6-2-13-16,4 3-5 15,-9-5-4-15,-8 2 2 16,-16-1 2-16,-23 4 2 16,-8 2 6-16,-16-3-8 15,-6 3 1-15,0 0 4 16,0 0 10-16,0 0 14 15,0 0-14-15,-6 0-17 16,-41 0-7-16,-16 0 22 16,-20 0-22-16,-12 0-1 15,-5 0 0-15,-5 5 2 0,11 6-6 16,5-2 5 0,22-1-1-16,18-6 3 0,30-2-2 15,14 0 1-15,5 0-1 16,0 0-1-16,0 0 0 15,5 0-13-15,48 0 4 16,23 0 7-16,15-8-10 16,7 1-13-16,-3 1-30 15,-6 3-47-15,-28 3-72 16,-18-3-260-16</inkml:trace>
  <inkml:trace contextRef="#ctx0" brushRef="#br2" timeOffset="331625">1901 4433 379 0,'0'0'97'15,"0"0"-21"-15,0 0-20 16,0 0 5-16,0 0 6 16,0 0-28-16,-141-31-21 15,134 31-8-15,7 0-1 16,0 0 4-16,0 0 1 15,0 0-1-15,0 0-4 16,0 0-6-16,0 0-3 16,0 0 2-16,40 0 4 0,31 0 6 15,11-5-10 1,13-6 1-16,0-3-1 0,-13 0 1 16,-14 3-1-16,-32 7-1 15,-21 0 3-15,-8 4-4 16,-7 0 0-16,0 0 0 15,0 0 0-15,0 0-2 16,0 0-3-16,-7 0 5 16,-22 0 0-16,-18 0 2 15,4 5 2-15,-9 4-3 16,-12 1 0-16,-3 5-1 16,-15 4 4-16,3 0-4 15,16-2-1 1,21-9 1-16,33-3-4 15,9-5 3-15,0 0-16 16,0 0-6-16,19 0 19 0,32 0 4 16,14 0 3-16,-1-11-3 15,-3-3 1-15,-16 4 1 16,-1 1-2-16,-17 1 1 16,-6 2 0-16,-5 4 0 0,0-1-1 15,-11 3 1-15,-5-3-1 16,0 3-1-16,0 0-8 15,-34 0-11-15,-24 14-30 16,3 8-104-16,7-3-142 16</inkml:trace>
  <inkml:trace contextRef="#ctx0" brushRef="#br2" timeOffset="335596">10716 3121 255 0,'0'0'486'0,"0"0"-384"16,0 0 11-16,0 0 7 15,0 0-31-15,0 0-26 16,0 0-18-16,-9-14-5 16,9 14-5-16,0 0-10 0,-7 0-5 15,7 0-6-15,0 0-3 16,0 0-8-16,0 0-2 16,0 0-1-16,0 0 0 15,0 0-2-15,0 3-1 16,0 2 3-16,0 9-8 15,0 2 8-15,0 6 3 16,0 1-3-16,23 1 4 16,7 0-4-16,12 4 1 15,5-3 1-15,-4 3 4 16,8-1-5-16,-7 2-1 16,1 2 1-16,-3-3-1 15,1 2 3-15,-18 1-3 16,-13-6-1-16,-12-4 1 15,0-4-3-15,0-3 6 16,0-7-6-16,-6 2 2 16,-43-1 1-16,-5 0 1 15,-26 0 2-15,-3-1 2 16,13-5-5-16,9-2-4 0,17 0-10 16,15 0-37-16,0 0-43 15,15-2-49-15,4-22-73 16,10-11-43-16,0-3-66 15</inkml:trace>
  <inkml:trace contextRef="#ctx0" brushRef="#br2" timeOffset="335864">10581 3162 214 0,'0'0'297'0,"0"0"-153"15,0 0-8-15,0 0-25 16,0 0-16-16,0 0-30 15,68-80-26-15,-10 72-24 16,25 4-10-16,27-1 2 16,28 0-6-16,-11 5 5 15,-16 0-6-15,-26 0-15 16,-48 0-144-16,-29 0-101 0,-8 14-203 16</inkml:trace>
  <inkml:trace contextRef="#ctx0" brushRef="#br2" timeOffset="336316">11963 3026 540 0,'0'0'201'0,"0"0"-73"0,0 0 7 16,0 0 12 0,0 0-68-16,0 0-42 0,3-5-17 15,-3 10-13-15,-15 18-5 16,-10 10 22-16,4 3-8 16,0 5-6-16,8 3-3 15,10 0-3-15,3 3-1 16,0-1 1-16,0-4-4 15,46-4 0-15,40-10 0 16,33-9 3-16,12-13 1 16,3-6 4-16,-8 0-5 15,-22-12 4-15,-25-15 6 16,-15-7 17-16,-27-7 16 16,-22-11-8-1,-15-8-4-15,-5-3-10 16,-69-3-9-16,-15 5 0 15,-9 14-8 1,4 12-1-16,8 10-2 16,19 14-4-16,-1 5-3 0,-4 6-1 15,-7 0-3-15,-5 20-36 16,-1 12-63-16,11 4-97 0,29-2-195 16</inkml:trace>
  <inkml:trace contextRef="#ctx0" brushRef="#br2" timeOffset="338607">7016 5936 582 0,'0'0'95'16,"0"0"-46"-16,0 0 28 15,0 0-15-15,0 0-25 16,0 0-24-16,0 0-3 15,98-19 7-15,-16 11 14 16,13-5 16-16,9 2-16 16,-4-1-12-16,-5 4-9 15,-18-1-5-15,-22 7-2 16,-25-1-2-16,-20 3-1 16,-10 0-1-16,6 0-4 0,-6 0-3 15,0 0 5-15,0 0-2 16,-53 0 5-16,-26 14 11 15,-16 0-10-15,-3 3 4 16,-5-6-5 0,15-3 0-16,8-6 0 0,28 1 2 15,25 0 0-15,17-3-2 16,10 0-2 0,0 0-17-16,0 0-32 0,21 0-49 15,35 0-171-15,36-3-358 16</inkml:trace>
  <inkml:trace contextRef="#ctx0" brushRef="#br2" timeOffset="342017">5837 5975 48 0,'0'0'27'16,"0"0"-17"-16,0 0 36 15,0 0 1-15,0 0-17 16,0 0-5-16,-52 0 9 16,52 0-6-16,-3 0-6 0,3 0-11 15,-7 0-1 1,7 0-5-16,0 0 2 0,-6 0 0 16,6 0 0-16,0 0-3 15,-6 0 16-15,6 0-12 16,0 0-4-16,0 0-1 15,0 0 4-15,0 0 9 16,-3 0 10-16,3 0 3 16,0 0-12-16,0 0-7 15,0 0-5-15,0 0 0 16,0 0-1-16,0 0-2 16,0 0-1-16,0 0-1 15,0 0 1-15,0 0 5 16,0 0-6-16,0 0 0 15,0 0-12-15,0 0-78 16,0 0-127-16</inkml:trace>
  <inkml:trace contextRef="#ctx0" brushRef="#br2" timeOffset="344226">5586 6058 267 0,'0'0'133'0,"0"0"-74"16,0 0-2-16,0 0 14 15,0 0-12-15,0 0-12 16,0 0-9-16,-3 0-15 16,3 0 1-16,0 0-6 15,0 0-3-15,9 0-6 16,36 0-7-16,29 0 18 15,21 0-3-15,5 0 4 16,-10 0-7-16,-14-3-3 16,-12 0-9-16,-13 3 2 0,-1-2-2 15,-5-2 1 1,-2 2-1-16,-7-1-2 0,-10 0 1 16,-15 0-1-16,-8 1 0 15,-3 2 2-15,0 0-1 16,0 0-1-16,-8 0 3 15,-45 0-4-15,-16 0 2 16,-2 0-2-16,-3 0 2 16,5 0-1-16,11 0 0 15,11 0-1-15,23 0-1 16,5 0 4-16,16 0-2 16,3 0 0-16,0 0-6 15,0 0-12-15,0 0-19 16,0 0 0-16,16 0-32 15,5 0-71-15,3 0-95 0</inkml:trace>
  <inkml:trace contextRef="#ctx0" brushRef="#br2" timeOffset="347578">1848 6435 14 0,'0'0'246'0,"0"0"-214"16,0 0-10-16,0 0 39 15,0 0 46-15,0 0-14 16,0 0-30-16,-27 0-32 15,54-6-8-15,26-11-23 16,20-2 8-16,15 2 3 16,7 4-1-16,3-1-4 15,-3 0-3-15,0 4 1 16,-7-2-4 0,-14 5 3-16,-16-2-3 0,-21 3 1 15,-22 4-1-15,-6-1-2 16,-9 0 0-1,0 1 2-15,0-1 2 0,0 3 2 0,-6 0 3 16,-68 0 14-16,-29 5-16 16,-8 14-5-16,16 0 3 15,26-7-2-15,19-1-1 16,26-6 0-16,6-2-4 16,2 2-16-16,13 1-55 15,-2 0-49-15,5-6-45 16,0 2-154-16</inkml:trace>
  <inkml:trace contextRef="#ctx0" brushRef="#br2" timeOffset="349424">11392 4817 430 0,'0'0'233'0,"0"0"-65"0,0 0-12 16,0 0-11-16,0 0-32 16,0 0-57-16,0-14-18 0,0 14-9 15,0 0-1 1,0 0-8-16,0 0 0 0,0 0-1 16,0 20-10-16,0 21-8 15,0 14 31-15,-10 11-4 16,10 6-19-16,0-1-2 15,0 1-1-15,0-1-5 16,0-8 1-16,0 4 0 16,0-12 0-16,0-9-2 15,3-7-11-15,4-12-55 16,-7-10-72-16,9-6-88 16,12-3-135-16</inkml:trace>
  <inkml:trace contextRef="#ctx0" brushRef="#br2" timeOffset="349942">12238 5073 650 0,'0'0'198'0,"0"0"-51"16,0 0-43-16,-52-177-8 15,36 151-20-15,-5 6-30 16,5 9-3-16,2 3-13 16,1 4-14-16,5 4-16 15,-13 0-4-15,-5 0-3 0,-6 10 7 16,-5 9 0-16,6 6 0 16,1-4 0-16,7 13 0 15,2 1-2-15,12 4-5 16,9 10 6-16,0-5-2 15,0-2-15 1,53 1 17-16,13-3-4 0,14-5-17 16,9-2 21-16,-1-2 0 15,-9-4 1-15,-11-3-2 16,-22 1 3-16,-12 0-2 16,-20-6-4-16,-14-2 4 15,0-4-7-15,-27 4 8 16,-47-6 5-16,-21-5 0 15,-3-6 3-15,-2 0-7 0,23 0 4 16,14-17-1-16,33-8 2 16,17-8 0-16,13-7 3 15,18-14-7-15,70-17-1 16,26-17 0-16,18-9-1 16,-23 4-27-16,-44 19-110 15,-65 19-195-15</inkml:trace>
  <inkml:trace contextRef="#ctx0" brushRef="#br2" timeOffset="354102">6371 511 666 0,'0'0'127'0,"0"0"-41"0,0 0 21 16,0 0-22-16,0 0-28 15,0 0-19-15,-46-42-7 16,46 42-1-16,0 0-10 16,0 0-4-16,0 0-9 15,0 0-7-15,0 0 0 16,0 0-1-16,0 0-3 16,0 0 1-16,0 0 1 15,0 0 0-15,0 0 2 16,0 0-1-16,0 0 1 15,0 0 0-15,0 0 1 16,0 0-1-16,0 0 0 16,0 0 4-16,0 0-3 15,0 0 0-15,0 0 2 16,0 0-4-16,0 0 1 0,0 0 0 16,0 0 2-16,0 0-1 15,0 0 3-15,0 0-4 16,0 0 8-16,0 0-5 15,0 0 0-15,0 0 1 16,0 0-2-16,0 0 6 16,0 0-4-16,-6 0 1 15,6 0 0-15,0 0-2 16,0 0 8-16,0 0-3 16,0 0 8-16,0 0 0 15,0 0-1-15,0 0-3 16,0 0-6-16,0 0 3 15,0 0-9-15,0 0 4 16,0 0-8-16,0 0 3 0,0 0-7 16,0 11 2-16,0 12-1 15,0 4 7-15,-6 3 1 16,6 0 0-16,-10 4 0 16,5-5 1-16,-4 5-1 15,-4-4-1 1,4 3-48-16,3-3-126 15,6 0-247-15</inkml:trace>
  <inkml:trace contextRef="#ctx0" brushRef="#br2" timeOffset="355059">5121 514 261 0,'0'0'201'0,"0"0"-127"16,0 0-16-16,0 0 42 15,0 0-34-15,0 0-45 16,90-3-5-16,-39 3-4 15,-15 0-1-15,-7 0 2 16,-21 0-12-16,-8 0-1 16,0 16-6-16,0 11-2 15,-5 9 8-15,-42 6 15 16,-4-6-3-16,8-6-6 16,18-11-2-16,9-5-2 0,10-3-1 15,6-3-1 1,0 0 0-16,22-3 1 0,30-1 2 15,22-4-3-15,19 0-16 16,0 0-80-16,-7-6-157 16</inkml:trace>
  <inkml:trace contextRef="#ctx0" brushRef="#br2" timeOffset="355779">3395 895 249 0,'0'0'151'16,"0"0"-35"-16,0 0-7 0,0 0-25 15,0 0-21-15,0 0-15 16,0 0-7-16,0 0-21 16,0 0-20-16,0 0-2 15,0 14 0-15,0 5 2 16,0 1 4-16,15-5-3 16,7-3 5-16,-7 0-3 15,6-4 2-15,1-3-2 16,-1-5-2-16,3 0 4 15,4 0-2-15,-1 0-1 16,-8 0 1-16,-4-12-1 16,4-1 3-16,-16 0-3 15,-3 4 4-15,0 2 2 16,0 4 18-16,0 0 17 16,0 3-20-16,0 0-22 0,0 0-1 15,0 6-1 1,-22 21 1-16,4 6 1 0,-3 5 0 15,-1 6-1-15,1 0-37 16,-4-5-207-16</inkml:trace>
  <inkml:trace contextRef="#ctx0" brushRef="#br2" timeOffset="356631">2763 970 382 0,'0'0'124'0,"0"0"-27"16,0 0-12-16,0 0-10 15,0 0-40-15,0 0-19 16,-162-19-8-16,141 19-1 16,11 0-6-16,10 0-1 15,-6 2-3-15,6 12-2 0,0 6 4 16,0-1 2 0,0 5 1-16,6 1 0 0,33 0 1 15,25 3-2-15,-6-7 0 16,3 2-1-16,-8-7 2 15,-16 4-1-15,-16-5-1 16,-6 5 0-16,-9-4-1 16,-6-2 1-16,0-3-3 15,0 0 0-15,-42-5 2 16,-11-1-6-16,-2-2-2 16,7-3 9-16,5 0 1 15,19 0-1-15,1 0 6 16,18-6-4-16,2-13 3 0,3-2-4 15,0-2-1-15,0 1-3 16,61-5-35-16,13-7-149 16,-8-1-215-16</inkml:trace>
  <inkml:trace contextRef="#ctx0" brushRef="#br2" timeOffset="357250">1174 853 97 0,'0'0'281'16,"0"0"-180"-16,0 0-19 15,0 0-7-15,0 0-17 16,0 0-6-16,0-4-14 16,0 4-1-16,0 0-20 15,0 0-2-15,0 0-11 0,5 5 0 16,11 14 42-16,-8 1-27 16,5 5-13-16,-10 0-6 15,-3 10 3-15,0 2-3 16,0 5-35-16,-37-2-135 15,7-5-203-15</inkml:trace>
  <inkml:trace contextRef="#ctx0" brushRef="#br2" timeOffset="357778">1555 943 76 0,'0'0'245'0,"0"0"-114"16,0 0-24-16,0 0-23 0,0 0 34 16,0 0-57-16,4-42-8 15,-4 42-23-15,0 0-26 16,0 0-4-16,0 3-6 15,0 16 6-15,0 9 4 16,-10 4-1-16,5 4-2 16,5 6 3-16,0-4-1 15,0-2-3-15,21-3 2 16,9-5-2-16,6-6 1 16,1-12-1-16,0-1-6 0,-10-9 3 15,-6 0 3 1,-11 0 1-16,-10 0 5 0,0-14-4 15,0-2-2 1,-15-1-3-16,-31 0 2 0,-12 9-6 16,-6 6-25-16,-9 2-42 15,-4 0-126-15,-8 2-228 16</inkml:trace>
  <inkml:trace contextRef="#ctx0" brushRef="#br2" timeOffset="358386">190 995 319 0,'0'0'72'16,"0"0"0"-16,0 0-29 16,0 0-15-16,0 0 7 15,0 0 3-15,177-25-15 0,-144 25-4 16,-15 0 2-16,-5 0-17 15,-13 0-4-15,0 0-3 16,0 11 3-16,0 3 6 16,-13 2-6-16,-5-5 1 15,-4 3 10-15,11-3-8 16,1-1-2-16,4 2 2 16,1-1-3-16,5 2 3 15,0-1-3-15,0-4 2 16,0 3-1-16,0-3-1 15,0 0 1-15,21 0 2 16,0 4-3-16,-5-4 2 16,-2 3-1-16,9-2 0 0,-12-1 1 15,-1-1 2 1,-4-1-1-16,-6 3 11 0,0 0-1 16,0-2-6-16,0 4 21 15,-31 0-6 1,-6-3-11-16,-6 1-5 0,6-7 1 15,10 1-7-15,12-3-2 16,9 0-34-16,6 0-46 16,0 0-71-16,0 0-240 15</inkml:trace>
  <inkml:trace contextRef="#ctx0" brushRef="#br2" timeOffset="358784">563 1044 330 0,'0'0'112'0,"0"0"-10"16,0 0-11-16,0 0-26 16,0 0-42-16,0 0-15 15,76-27-2-15,-62 27-5 16,8 0 0-16,0 0-1 15,-7 15 0-15,-3 10 0 16,-3 3 0-16,-9 5 6 16,0 7 9-16,0-2 5 15,0-3 0-15,-6-2-10 0,3-11 1 16,-2-6 5-16,5-4-6 16,0-6-4-16,0-4-3 15,0 3-3-15,21-5-1 16,16 0-71-16,21 0-61 15,17-13-158-15</inkml:trace>
  <inkml:trace contextRef="#ctx0" brushRef="#br2" timeOffset="380744">1396 7372 415 0,'0'0'330'0,"0"0"-165"16,0 0-32-16,0 0-2 16,0 0-26-16,0 0-33 15,-24-47-27-15,24 47-17 16,0 0-5-16,0 0-4 0,0 0-7 15,0 0-5-15,0 0-7 16,0 17 1-16,0 16-1 16,0 11 2-16,0 3 2 15,0 5-3-15,0 1 1 16,0-5-1 0,0 5-2-16,0-7-11 0,0-4-34 15,0-6-55 1,0-7-98-16,21-6-149 15</inkml:trace>
  <inkml:trace contextRef="#ctx0" brushRef="#br2" timeOffset="381499">2945 7361 501 0,'0'0'214'0,"0"0"-61"15,0 0-29-15,0 0-35 16,0 0-10-16,0 0-30 16,0-36-18-16,0 36-18 15,0 0-13-15,0 0-12 16,-5 28 2-16,-11 10 10 16,10 10 3-16,4-2-2 15,2 3 2-15,0 1-2 16,45-6 0-16,22-9 1 15,6-7 2-15,7-17-3 0,-1-11 5 16,-5 0 0 0,-13-11 3-16,-9-17-2 15,-9-10 3-15,-22-9-6 16,-13-5 1-16,-8-8-2 16,0-1 0-16,-39 4-1 0,-25 7-2 15,-15 14 0 1,2 12-3-16,5 9-2 15,1 15 4-15,18 0-1 16,8 3-8-16,18 30-83 16,23 6-138-16,4 5-126 0</inkml:trace>
  <inkml:trace contextRef="#ctx0" brushRef="#br2" timeOffset="381964">4018 7386 531 0,'0'0'253'15,"0"0"-140"-15,0 0 4 16,0 0 4-16,0 0-44 16,0 0-37-16,-95-72-23 0,90 72-17 15,5 0-4 1,0 25 0-16,0 16 4 0,0 9 2 15,0 5-1 1,0-3 3-16,11-5-4 0,26-6 0 16,21-11 0-16,-3-10 3 15,19-13 1-15,-2-7 2 16,2 0 1 0,-3-2 3-16,-16-23 1 15,-7-5 0-15,-23-7 11 16,-13-6 7-1,-12-6-3 1,0-6-14-16,-37-8-7 16,-42 5 1-1,-10 6-6-15,-5 13-9 16,18 17 8-16,5 19-7 0,20 3 1 16,7 17-9-16,14 27-53 0,24 14-97 15,6-3-123-15,0 1-362 16</inkml:trace>
  <inkml:trace contextRef="#ctx0" brushRef="#br2" timeOffset="382337">5203 7149 562 0,'0'0'171'0,"0"0"-39"15,0 0 17-15,0 0-37 16,0 0-35-16,0 0-41 16,0-27-27-16,0 44-5 15,0 21 6-15,0 17 17 16,0 2-12-16,0 2-6 15,0-2-2-15,0-4-4 16,0-7-1-16,0-7 3 16,0-6-5-16,0-9-4 15,0 1-81-15,0-8-144 0,8-6-249 16</inkml:trace>
  <inkml:trace contextRef="#ctx0" brushRef="#br2" timeOffset="393093">5717 7243 139 0,'0'0'259'0,"0"0"-138"0,0 0 16 16,0 0 15-1,0 0-33-15,0 0-5 0,-36-77-10 16,36 77-38-16,0 0-21 15,0 0-18-15,0-3-12 16,0 3-6-16,0 0-2 16,0 0 1-16,0-3-3 15,0 3 1-15,0 0 7 16,0 0 3-16,0 0 3 16,0 0 11-16,0 0-5 15,0 0-7-15,0 0-5 16,0 0-4-16,0 0-2 15,0 0-2-15,0-2 0 16,0 2-2-16,0 0 4 16,0 0-3-16,0 0-1 15,0 0 1-15,0 0-1 16,0 0 4-16,0 0-2 0,0 0-2 16,0 0-3-16,0 0 0 15,0 0-6-15,0 0 0 16,0 0-1-16,0 11-4 15,0 19 11-15,0 17 2 16,0 5 0-16,0 6-1 16,0 2 1-1,0 2-1-15,0-8 1 16,0 1-2-16,0-6 0 0,11-3 0 16,-1-10 2-16,-4-5-2 0,-6-9-2 15,0-8-58-15,0-1-91 16,0-10-119-16,0-3-241 15</inkml:trace>
  <inkml:trace contextRef="#ctx0" brushRef="#br2" timeOffset="414116">2166 7325 142 0,'0'0'250'16,"0"0"-151"-16,0 0-2 15,0 0 11-15,0 0-16 16,0 0-26-16,-6-63 19 16,6 63-28-16,0 0-21 15,0 0-21-15,0 8-12 16,0 28-1-16,0 11 37 16,0 11-12-16,0 10-13 0,21 6 1 15,16 9-6-15,13 3-2 16,-10-4-3-16,-11-5-2 15,0-5-2-15,-21-12-107 16,-8-8-239-16</inkml:trace>
  <inkml:trace contextRef="#ctx0" brushRef="#br2" timeOffset="424673">24858 1630 488 0,'0'0'160'0,"0"0"-36"0,0 0-6 16,0 0-12-16,0 0-13 15,0 0-54-15,0-36-39 16,0 61-6-16,0 22 6 16,0 19 8-16,0 8-5 15,6 14 0-15,18 5-1 16,12 9-2-16,8 3-2 0,7-9-115 15,8-2-202 17</inkml:trace>
  <inkml:trace contextRef="#ctx0" brushRef="#br2" timeOffset="428337">24852 3742 542 0,'0'0'221'0,"0"0"-79"16,0 0-30-16,0 0-14 15,0 0 24-15,0 0-28 16,6-79-36-16,-6 79-23 16,0 0-8-16,0 0-9 15,0 0-11-15,0 0-7 16,0 11-5-16,0 20 0 15,0 17 5-15,0 7 4 16,6-5-2-16,3-4 0 16,6 1-1-16,-8 2-1 31,-2-1-3-31,-5 7-42 0,0 2-64 0,-12 6-82 16,-47 1-152-16</inkml:trace>
  <inkml:trace contextRef="#ctx0" brushRef="#br2" timeOffset="421556">19993 1979 50 0,'0'0'37'0,"0"0"-27"15,0 0 29-15,0 0 55 16,0 0 15-16,0 0-11 16,0 0-60-16,-140-6-26 15,140 6-12-15,30 14-6 16,49-5 5-16,16-3-198 16</inkml:trace>
  <inkml:trace contextRef="#ctx0" brushRef="#br2" timeOffset="422261">21630 1361 467 0,'0'0'120'0,"0"0"7"0,0 0-2 16,0 0 7-16,0 0-28 15,0 0-39-15,37-63-38 16,-37 63-25-16,0 2-2 16,0 25-5-16,0 15 5 15,0 10 6-15,-6 3-5 16,4 6 2-16,2 4-1 16,0 5 0-16,0 0 0 15,37-1 1 1,18-5-2-16,1-12-1 15,3-13 2-15,-1-18 0 16,-12-6 1 0,-3-15 0-16,-13 0 3 15,-2 0-3-15,-12-26 6 16,-11-7-5-16,-5-2 2 16,0 2-3-16,-52 3-3 0,-2 7-5 15,7 10 5-15,10 1-1 0,1 10-8 16,6 2-2-16,-1 0-41 15,-2 0-41-15,17 14-46 16,16-1-30-16,0-10-48 0,86-3-184 16</inkml:trace>
  <inkml:trace contextRef="#ctx0" brushRef="#br2" timeOffset="422597">22468 1490 301 0,'0'0'144'0,"0"0"-29"16,0 0-37-16,0 0-10 16,0 0-7-16,0 0-37 15,0-61-24-15,61 53 3 16,25-1 7-16,8 1-5 16,-5-3 10-16,-7 3-4 15,-23 5 4-15,-28 1 3 16,-17 2-7-16,-14 0-11 0,0 13 3 15,0 29-3-15,-14 13 31 16,-33 5 9 0,4 1 0-16,14-4-16 15,16-4-10-15,10-4-5 0,3 1-8 16,0-3 1-16,0-3-2 16,0-4 3-16,0-12-3 15,0-5-17-15,9-10-82 16,-9-13-58-16,0 0-50 15,0 0-27-15</inkml:trace>
  <inkml:trace contextRef="#ctx0" brushRef="#br2" timeOffset="422748">22571 1896 89 0,'0'0'136'0,"0"0"-3"16,0 0-44-1,0 0-55-15,0 0-21 0,0 0-4 16,304-104-5-16,-151 85 3 15,-16 8-7-15,-39 8-33 16,-62 3-395-16</inkml:trace>
  <inkml:trace contextRef="#ctx0" brushRef="#br2" timeOffset="423248">20903 1421 525 0,'0'0'121'0,"0"0"-11"15,0 0-14-15,0 0 2 16,0 0-26-16,0 0-48 15,0-39-24-15,16 97 0 16,-1 24 15-16,-2 28 8 16,-4 25 9-16,-4 25 4 15,-5 21-3-15,7 20-16 16,8 19-10-16,0 16 3 16,6 15-3-16,5 13 10 0,1 5 1 15,-3 17 0-15,-17 14-5 16,-7 11 2-16,-10 8-8 15,-54-17-2-15,3-21-1 16,9-23-4-16,15-26 3 16,16-26 0-16,8-16 1 15,10-14-3-15,3-17 2 16,0-13 8-16,0-16-8 16,3-15 2-16,13-19 2 15,5-11-6-15,-6-16 3 16,-2-20-4-16,-4-19 0 15,-9-24-24-15,21-6-81 0,7-56 11 16,18-37-170 0,-1-33-260-16</inkml:trace>
  <inkml:trace contextRef="#ctx0" brushRef="#br2" timeOffset="423722">19593 2920 374 0,'0'0'153'16,"0"0"-55"-16,0 0-19 15,0 0-15-15,0 0-16 16,0 0-26-16,61-17-13 0,132 6 9 15,122-11 34 1,103-8-5-16,58-9-15 0,19 3 1 16,-17 6-9-16,-52 3-4 15,-37 5-3-15,-59 3-1 16,-74 7 7-16,-71 4-6 16,-87 6-10-16,-56 2-7 15,-42 0-3-15,-13 0 0 16,-106 0-47-16,-95 0-121 15,-88 6-312-15</inkml:trace>
  <inkml:trace contextRef="#ctx0" brushRef="#br2" timeOffset="424104">19367 2081 495 0,'0'0'174'0,"0"0"-89"16,0 0-28-16,0 0-13 15,0 0-6-15,0 0-19 16,272-102-10-16,-235 102 0 15,-10 0-6-15,-12 8 0 0,-12 22-1 16,-3 18 1-16,-9 7-1 16,-59 13 13-16,-5-2-1 15,9-14-11-15,27-11-1 16,29-15-1-16,8-8-2 16,15-3 3-16,79-6 2 15,40-9 0-15,44 0 1 16,17-1-5-16,14-27-6 15,5 3-86-15,-10 6-177 16</inkml:trace>
  <inkml:trace contextRef="#ctx0" brushRef="#br2" timeOffset="425379">21902 3764 419 0,'0'0'164'0,"0"0"-59"0,0 0 7 16,0 0-19-16,0 0-32 16,0 0-6-16,-45-101-16 15,61 97-28-15,45 4-8 16,18 0 1-16,0 0-3 16,-5 4-1-16,-13 12-5 15,-10 6 5-15,-14 0 0 16,-21 3-4-16,-16 1-3 0,0 5 7 15,-25 5 0 1,-38-3 1-16,-11-5 0 0,13-9 2 16,18-8-3-16,21-9 0 15,13 1 4-15,9-3-4 16,0 0 0-16,0 0 0 16,0 3 0-16,0 2 0 15,24 1-8-15,34 5 8 16,22 3 6-1,2-1-4-15,5 4 0 16,-11 0 0-16,-6 4-2 16,-24 2 0-1,-19-2 0-15,-11 1-2 16,-16 3 0 0,0 0 2-16,-53 3 1 15,-47-7 14-15,-19-7-5 16,-19-5-5-16,4-9-5 15,2 0-2-15,1 0-47 0,26 0-120 16,12-6-126-16</inkml:trace>
  <inkml:trace contextRef="#ctx0" brushRef="#br2" timeOffset="426820">19361 3814 602 0,'0'0'92'0,"0"0"-3"16,0 0-28-16,0 0 4 16,0 0-25-16,268-69-22 15,-192 69-7-15,-10 19-8 16,-15 11 7-16,-20 11-6 16,-26 6 2-16,-5 15-1 15,-36 2 8-15,-49 11 8 16,-5-15-11-16,24-13 0 15,23-14-10-15,33-13 1 16,10-7-1-16,29 1 0 16,61-10 6-16,55-4 2 15,25 0-8-15,14-29-47 16,9 2-122 0,3 8-217-1</inkml:trace>
  <inkml:trace contextRef="#ctx0" brushRef="#br2" timeOffset="429407">22148 5120 565 0,'0'0'156'0,"0"0"-65"15,0 0 0-15,0 0 23 0,0 0-30 16,0 0-41-16,0-28-30 16,0 34-9-16,0 18-3 15,0 13 11-15,0 5 36 16,0 9-27-16,0 3-11 16,3 5 4-16,-3 1-2 15,11 1-10-15,-4-1 1 16,2 3-2-16,1-5 0 31,-5-3 3-31,1-7-4 0,-6-13-2 16,0-10-46-1,0-10-49-15,0-9-66 0,0-6-85 0,0 0-121 16</inkml:trace>
  <inkml:trace contextRef="#ctx0" brushRef="#br2" timeOffset="430371">23263 4803 515 0,'0'0'200'15,"0"0"-80"-15,0 0-17 16,0 0 20-16,0 0-21 15,0 0-32-15,0-51-35 16,0 51-16-16,0 0-15 16,0 19-4-16,-15 27 0 15,-7 18 23-15,-6 7-8 16,10 6-10-16,3 2-1 16,-3 5 0-16,8 0 0 0,10-3-4 31,0-7 0-31,0-9 2 15,10-12 0-15,27-17-2 16,5-12 0 0,1-12-1-1,-3-10 1-15,-14-2 4 0,3 0 5 16,-11-17 0-16,9-18 0 16,-3-15 1-16,-5-2 2 0,-19 0-2 15,0 8-7-15,-48 8-3 0,-13 14-6 16,11 13 5-1,5 9-14-15,2 0-26 0,6 9-58 16,6 27-43-16,23-1-123 16,8-8-363-16</inkml:trace>
  <inkml:trace contextRef="#ctx0" brushRef="#br2" timeOffset="433604">19528 5458 559 0,'0'0'133'0,"0"0"-47"0,0 0-8 15,0 0 27-15,0 0-24 16,0 0-28-16,0 0-42 0,132-47 2 16,-50 37-4-16,-18 10-5 15,-23 0-4-15,-8 0-2 16,-12 2-6-16,-18 23 7 16,-3 11-1-16,0 7 2 15,-51 7 4-15,-29 2 2 16,-12-2-4-16,-8-3 0 31,17-12-2-31,25-13 6 16,27-11-6-16,31-8-1 0,0-3 1 0,0 3-2 15,16-3 0-15,57 0 2 16,41 0 8-16,32 0-3 16,23 0-5-16,-2 0-13 15,-14-6-80-15,-18 3-135 16,-32-2-226-16</inkml:trace>
  <inkml:trace contextRef="#ctx0" brushRef="#br2" timeOffset="434404">24778 5167 487 0,'0'0'182'0,"0"0"-74"0,0 0-7 15,0 0-23-15,0 0-7 16,0 0-20-16,-73-30-17 16,73 30-17-16,-9 0-16 15,-6 32 2-15,-17 15 0 16,-4 16 19-16,-7 0-9 16,13-4-9-16,9-2 1 15,21-8-3-15,0-10-1 16,0-10-1-16,40-11 0 15,14-10 0-15,8-8 1 16,5 0 17-16,3-16 13 16,3-23 32-1,-5-11-17-15,-23-5-3 16,-14-5-1-16,-31-3-8 16,0-3-9-16,-39 8-4 15,-48 11-7-15,-1 12-9 0,-17 15-5 16,8 18 0-16,-4 2-10 15,-8 22 4-15,-10 41-60 16,-7 19-47-16,4 9-52 16,30-1-144-16,33-9-453 15</inkml:trace>
  <inkml:trace contextRef="#ctx0" brushRef="#br2" timeOffset="434910">22542 6640 678 0,'0'0'165'15,"0"0"-77"-15,0 0 22 16,0 0-1-16,29-165-40 16,-43 146-27-16,-30 6-14 15,-1 7-13-15,-7 6-6 0,1 0-9 16,1 0 0 0,13 19 0-16,7 15 0 0,3 4 0 15,17 8-2-15,10 4 2 16,0 0 0-16,6-4 0 15,52-2-2-15,16 1 0 32,18-5-3-32,-7 3-4 0,-3-8 0 15,-29-2 7-15,-23-6 0 16,-18-2-1 0,-12-6 1-1,0 0 0 1,-37-5 0-1,-42-3 2-15,-3-11 1 16,-13 0 5-16,16 0-3 16,18-8-1-16,8-11 1 0,26-9 3 15,17 3-3-15,10-16-3 16,10-11-1-16,64-5-29 0,14-10-72 0,-9 12-30 16,-18 11-89-16,-17 11-192 0</inkml:trace>
  <inkml:trace contextRef="#ctx0" brushRef="#br2" timeOffset="435368">19764 6586 304 0,'0'0'251'0,"0"0"-161"16,0 0-10-16,0 0-2 16,0 0-16-16,0 0-29 15,36-61-23-15,28 61-6 16,13 0 8-16,9 0 11 15,-25 0 8-15,-10 10-3 0,-23 10-9 16,-22 8-19 0,-6 10 3-16,-27 15 1 0,-55 4 6 15,-20 4 0-15,-2-6-6 16,19-10 5-16,39-10-7 16,31-5-4-16,15-8 4 15,0-3-3-15,67-8 2 16,28-6 0-16,37-5-1 15,14 0 0-15,10-10-62 16,0-12-106-16,-24 5-179 16</inkml:trace>
  <inkml:trace contextRef="#ctx0" brushRef="#br2" timeOffset="436035">24277 6628 188 0,'0'0'266'0,"0"0"-132"16,0 0 0-16,0 0-20 15,0 0-29-15,0 0-8 16,-61-26-13-16,27 26-8 15,12 0 15-15,8 0 0 16,10 0-16-16,-2 0-29 16,-9 0-9-16,-12 19-17 15,-10 23 0-15,-6 13 6 16,7 2-5-16,17 1 4 0,6 3-4 16,13-4-1-1,0-4 3 1,0-12-4-16,37-11 1 15,28-8-5 1,8-11 5-16,0-11 0 16,-4 0 3-1,-18 0 4-15,-15-16 12 0,-9-16 32 16,-11-8-5-16,-13-10-17 16,-3-7-3-16,0-1-4 0,0-3-11 15,-30 6-7-15,-17 15 0 16,-1 6-2-16,3 13-1 0,-2 5-2 15,-1 12-6-15,-10 4 4 16,-3 0-30-16,3 8-39 16,5 15-28-16,11 4-57 15,10-2-45-15,11-2-49 16,13-5-205-16</inkml:trace>
  <inkml:trace contextRef="#ctx0" brushRef="#br2" timeOffset="452021">22991 3676 397 0,'0'0'121'16,"0"0"7"-16,0 0-41 15,0 0 0-15,0 0-2 16,0 0-18-16,-21-25-26 15,21 23-30-15,0 2-2 16,0-3-4-16,5 0-5 16,32-2 0-16,9-4 3 15,17 4-3-15,6 2 0 0,-6 1 3 16,-2 2-1-16,4 0-2 16,-25 0 0 15,-7 0-2-31,-15 0-4 0,-11 19-2 0,-7 2 4 0,0 7 3 15,0 2 1 1,-25-2 1-16,-12-4 2 16,1-7-1-16,2-3-1 0,10-3 0 15,2-6 4 1,7 1-4-16,8-4 0 16,7-2 1-16,0 0-1 0,0 0-1 15,0 0 3-15,0 0 4 16,0 0-7-16,0 0 1 15,0 0-1-15,0 3-2 16,32 5-5-16,16 6 7 16,4 3 2-16,1 5-2 15,-2 3 0-15,-2 2 0 16,-12 2 0-16,-18-6 0 16,-14 5 1-16,-5 0 1 15,0-4-1-15,-15-2 9 16,-36-3 8-16,-17-5-10 0,-12-3-4 15,1-6 2-15,5-5-5 16,23 0-1-16,14 0-44 16,13 0-82-16,17 0-90 15,7-21-257-15</inkml:trace>
  <inkml:trace contextRef="#ctx0" brushRef="#br2" timeOffset="465831">20064 7672 400 0,'0'0'102'15,"0"0"-48"-15,0 0 8 16,0 0 19-16,0 0 9 16,0 0-13-16,0 0-18 15,0 0-13-15,-196-17-2 16,192 15-6-16,4 2-5 15,0 0 3-15,0-3-10 16,0 3-11-16,0 0-6 0,0 0-6 16,0 0 0-16,0 0 0 15,0 0-2-15,0 0 2 16,0 0-2-16,0 0-1 16,0 0 0-16,0 0 0 15,0 0 0-15,0 0 0 16,4 0-3-16,29 0 0 15,14 0 3-15,4 0 0 16,1 3 0-16,-9 13 0 16,-12 1-5-16,-10 7 0 15,-12 7 5-15,-2-4-3 16,-7 6 3-16,0 3 0 0,-10 5 0 16,-54 3 0-1,-15 3 0-15,-11 2 5 0,8-10-5 16,18-12 1-16,28-10 0 15,20-15-1-15,16-2 1 16,0 0 0-16,0 0 7 16,0 0-6-16,43 0-4 15,40 0 2-15,45-13 0 16,12-6 3-16,7 2-1 16,-12 6-2-16,-13 3-22 15,-24 6-98-15,-16 2-75 16,-11 0-142-16</inkml:trace>
  <inkml:trace contextRef="#ctx0" brushRef="#br2" timeOffset="476807">22462 7798 608 0,'0'0'200'15,"0"0"-89"-15,0 0-4 16,0 0-24-16,0 0-1 16,0 0-30-16,16-38-21 15,-16 38-14-15,0 0-17 16,0 11-6-16,0 27 4 16,0 12 2-16,0 9 6 0,0 0-5 15,35-1 4 1,18-9-5-16,5-10 5 0,9-15-4 15,-2-9 0 1,-1-15 0 0,-4 0 0-16,-1 0 5 15,-14-19-2-15,5-4 2 16,-21-2-3 0,-13 1 0-16,-16 5 3 15,0 0 6 1,0 10 11-16,0 3 1 0,0 4-7 0,-6 2-15 15,6 0-2-15,-10 2-11 0,2 32 11 16,-11 15 2-16,4 8-1 0,6 9-2 16,4 1-1-16,5 1-60 15,0 1-61-15,0-3-89 16,0-4-154-16</inkml:trace>
  <inkml:trace contextRef="#ctx0" brushRef="#br2" timeOffset="477379">20350 9170 312 0,'0'0'158'0,"0"0"-59"0,0 0 5 16,0 0-24-16,0 0-4 0,0 0-4 15,0 0-19-15,-58-52-22 16,58 49-14-16,31 1-12 16,6-1 0-16,6 3 3 15,-6 0 10-15,-8 0-8 16,0 20-2-16,-21 7-3 15,-8 14-2-15,0 9-1 16,-42 7 15-16,-25 4 15 16,-14-1-25-1,12-2 4-15,-2-14-6 0,31-8-5 16,22-14 1-16,18-6-2 16,0-4 0-16,34-4 1 15,40-5 3-15,50-3 5 16,61-15-4-1,34-23-4-15,-2-3-21 16,-28 8-95-16,-63 11-181 16</inkml:trace>
  <inkml:trace contextRef="#ctx0" brushRef="#br2" timeOffset="479137">22452 9740 624 0,'0'0'170'15,"0"0"-58"-15,0 0-17 16,0 0 2-16,0 0-5 16,0 0-46-16,222-96-11 15,-193 96-15-15,8 0-10 16,0 0-4-16,-7 0 6 15,1 5-3-15,-10 11-7 0,-15 9 0 16,-6 9-1-16,0 4-2 16,-58 11 4-16,-24 1 3 15,-3-1 0-15,24-5-6 16,18-10 0 0,36-10-3-16,7-7 3 0,0-7 0 15,65-6 3-15,29-4-8 16,32 0 4-16,20-12-33 15,-11-12-39-15,-25 7-46 16,-46 7-89 0,-49 10-159-16</inkml:trace>
  <inkml:trace contextRef="#ctx0" brushRef="#br2" timeOffset="478278">24179 7993 559 0,'0'0'178'0,"0"0"-61"16,0 0-11-16,0 0-24 15,0 0-21-15,0 0-18 16,-27-104-24-16,64 96-10 16,-7 5-6-16,1 3 0 15,6 0-2-15,-10 5-1 16,1 20 0-16,-10 9 0 16,-18 4-3-16,0 0 3 15,0 4 0-15,0-10 3 16,-25-1-1-16,-2-9 1 0,-4-5-3 15,9-7 2-15,7-4 2 16,9-2-4-16,6-4 0 16,0 0 3-16,0 0 5 15,0 0 2-15,0 0 9 16,0 0 2-16,0 0-8 16,0 0-5-16,0 0-1 15,0 0-7-15,0 0 0 16,0 0 0-16,0 0-18 15,0 0-47-15,0 0-39 16,0 0-57-16,0 0-58 16,0 0-88-16</inkml:trace>
  <inkml:trace contextRef="#ctx0" brushRef="#br2" timeOffset="478330">24179 7993 126 0</inkml:trace>
  <inkml:trace contextRef="#ctx0" brushRef="#br2" timeOffset="478686">24179 7993 126 0,'47'72'81'0,"-47"-89"61"0,0 7-8 0,0-1-21 16,-7-3-10-16,-18 3-6 16,-1 0-9-16,0 0-18 15,5 5-7-15,7 1 9 16,1-2-11-16,3 6-15 16,-1-2-11-16,8 3-11 15,-10 0-6-15,-8 0-18 0,-1 22 2 16,-17 14 0-1,8 10 0-15,4 9 1 0,17 6-3 16,10-3 1 0,0-6-4-16,15-11 3 15,38-11-2-15,5-7-2 0,9-18 4 16,1-5 12-16,-5 0-5 16,-2-8 5-16,-11-20 46 15,-15-4 0-15,-16-7-14 16,-6-8-6-1,-13-4-11-15,-13-5-9 0,-54 6-8 16,-22 12-8-16,-5 10-1 16,5 9-2-16,10 10 0 15,18 9-4-15,15 0-9 16,2 15-42-16,15 23-28 0,-5 15-39 16,12 6-89-16,7 5-150 15</inkml:trace>
  <inkml:trace contextRef="#ctx0" brushRef="#br2" timeOffset="482225">24710 9525 690 0,'0'0'169'0,"0"0"-65"15,0 0 5-15,0 0 24 16,0 0-39-16,0 0-23 16,13-80-22-16,-31 70-10 15,2 1-11-15,8 7 2 16,2 2-8-16,-1 0-8 16,7 0-5-16,0 0-6 15,0 0-3-15,0 0-5 16,-3 0 1-16,-24 13-3 15,-10 20 7-15,-9 13 5 0,3 2-2 16,13 4 1 0,15 1-4-16,9-4 0 15,6-5-1-15,0-6-2 0,0-10 0 16,42-6 1-16,10-14 1 16,10-5 1-16,10-3 3 15,8 0-1-15,3-19 0 16,-3-14 1-16,-8-5 2 15,-11-13 3-15,-17-4 8 16,-30-1-6-16,-14 0 2 16,0 7-5-16,-58 7-2 15,-24 12-5-15,-13 8-1 16,-3 6 1-16,13 10 1 0,18 6-1 16,9 0-10-1,18 2-31-15,6 32-42 0,16 7-34 16,12 11-53-16,6 3-73 15,0-1-137-15</inkml:trace>
  <inkml:trace contextRef="#ctx0" brushRef="#br2" timeOffset="488906">19507 4985 406 0,'0'0'110'0,"0"0"-46"0,0 0 19 15,0 0 0-15,0 0-19 16,0 0-38-16,346-22-26 16,-16-8 2-16,141-3 0 15,116 0 1-15,90 0 1 16,50 2-1-16,10-1-2 15,-4-2 4-15,-36 7-4 16,-86 9-1-16,-134 11 0 16,-168 7 0-16,-169 0-1 15,-140 33-5-15,-79 6-75 16,-157-1-139-16</inkml:trace>
  <inkml:trace contextRef="#ctx0" brushRef="#br2" timeOffset="489392">19086 6165 293 0,'0'0'142'0,"0"0"-96"16,0 0-2-16,0 0-6 16,0 0-26-16,0 0 5 15,568 0 44-15,-113-14-15 16,132-13-12-16,77-1-5 16,26 9-15-16,6 5-5 0,-38 9-5 15,-35-3 3 1,-43-1-3-16,-78 1-3 0,-90 5 0 15,-123 3-1 1,-126 0-2-16,-117 0-37 0,-46 11-184 16</inkml:trace>
  <inkml:trace contextRef="#ctx0" brushRef="#br2" timeOffset="489945">19535 7587 205 0,'0'0'74'15,"0"0"-16"-15,0 0 31 16,0 0 0-16,0 0-5 16,-272 1-20-16,272-1-2 15,0 0-9-15,0 0-53 16,98 0 9-16,85 0-9 16,126-4 13-16,125-29-9 15,116-9 10-15,82-7-7 31,23-2-6-15,-8 9 2-16,-46 3-1 0,-66 9 3 0,-82 10-3 16,-103 10-2-1,-114 10-1-15,-95 0-3 16,-89 0-38 0,-52 8-134-16,-25 5-223 15</inkml:trace>
  <inkml:trace contextRef="#ctx0" brushRef="#br2" timeOffset="490394">20131 8851 359 0,'0'0'172'0,"0"0"-87"16,0 0-35-16,0 0-7 0,0 0-13 15,0 0-30-15,15-13 11 16,168 11-5-16,135-18 67 16,138-16-33-16,118-7-10 15,61-1-12 1,34 5-8-16,-14 9-2 0,-57 10-5 15,-56 12-1-15,-109 8-1 16,-115 0-2-16,-114 0 1 16,-99 11-21-16,-84 9-143 15,-21 4-220-15</inkml:trace>
  <inkml:trace contextRef="#ctx0" brushRef="#br2" timeOffset="480652">20559 10551 566 0,'0'0'159'0,"0"0"-73"0,0 0-20 0,0 0-6 15,0 0-2-15,0 0-12 16,0 0-25-16,88-112-12 16,-54 112-9-16,5 0 3 15,-5 21-2-15,-10 15 3 16,-18 10-2-16,-6 7 0 15,0 8 4-15,-48 2-1 0,-20-5-3 16,-4 2 1 0,-5-2 1-1,-9 0 0-15,3-1 11 0,-2 1-7 16,17-13-1-16,17-13-1 16,23-13-5-1,28-10 0-15,0-4-1 16,13-2 1-1,66-3-1-15,56 0 11 16,48-28-3-16,31-10-4 16,5-4-4-16,-47 15-25 0,-43 14-115 15,-60 10-142-15,-35 3-367 16</inkml:trace>
  <inkml:trace contextRef="#ctx0" brushRef="#br2" timeOffset="482619">23226 11078 203 0,'0'0'86'0,"0"0"-75"0,0 0 36 16,0 0 48-16,0 0-35 16,0 0-30-16,0-32-18 15,-36 32-8-15,-1 0-3 16,13 3-1-16,-10 11-44 16,9 5-255-16</inkml:trace>
  <inkml:trace contextRef="#ctx0" brushRef="#br2" timeOffset="483142">23226 11078 269 0,'-163'27'346'0,"163"-39"-188"0,0 1-28 16,0 0-1-16,0 6-11 15,0-7-32-15,0 1-27 16,0-5-17-16,0-3-12 15,23-4-4-15,12-7-7 0,9 0 13 16,-4 4-11 0,-3-3-9-16,-7 12 0 15,-12 9 5 1,-15 6 0-16,3 2-2 0,1 0-9 16,-7 0-3-16,3 0-3 15,9 0 0-15,2 0-5 16,2 0 5-16,5 8 1 15,-5 19 0-15,-10 18-2 16,-6 17-1-16,0 16 2 16,-6 6 3-1,-25 0 0 1,4-2-1-16,6-5 3 16,18-5-2-16,3-9-1 15,0-8-2 1,0-17 0-16,0-13 2 15,0-8-1-15,0-10-1 0,0-3 2 16,0-2 0-16,0 1 5 0,-16 0 3 0,-21 2-6 16,-18 2 14-16,1-3-17 0,2 2 3 15,15-4-2-15,16-2 2 16,15 4-4-16,6-4-2 16,0 0-4-16,6 0-3 0,55 0 4 15,39-16 1 1,26-11-13-16,-14 10-13 15,-25 7-45-15,-45 10-44 0,-23 0-84 16,2 0-105-16,6 6-322 16</inkml:trace>
  <inkml:trace contextRef="#ctx0" brushRef="#br2" timeOffset="490886">19593 10815 270 0,'0'0'144'0,"0"0"-132"15,0 0 3-15,0 0 114 0,0 0-46 16,434 17-5 0,-116-23 16-16,121-35-16 0,90-9-22 31,60-1-24-31,20 4-11 0,1 5-12 0,-4 6 5 15,9-4-11-15,-33 0-3 16,-58 4-5-16,-69 7-34 16,-110 7-111-16,-109 11-148 15</inkml:trace>
  <inkml:trace contextRef="#ctx0" brushRef="#br2" timeOffset="492290">814 8961 427 0,'0'0'349'0,"0"0"-274"16,0 0-13-16,0 0 42 16,0 0-2-16,0 0-31 15,-8-10-15-15,8 6-11 16,0 2-6-16,0 2 1 16,0 0 0-16,8 0-10 15,-6-8-4-15,4 0-7 16,0-3-14-16,-6-1 2 0,7 7-3 15,-7-3-3 1,0 5 1-16,0 3 5 0,0 0-1 16,0 0-6-16,0 0-4 15,0 0 4-15,0 0-10 16,0 36 3-16,0 10 7 16,0 22 8-16,0 10-6 15,-13 8 8 1,-3 7-2-16,11-2 5 0,5-6-13 15,0-8 0-15,0-13 3 16,0-15-2-16,0-13-1 16,13-11-6-16,-11-12-31 15,-2-4-77-15,0-9-73 16,0 0-94-16,0 0-229 16</inkml:trace>
  <inkml:trace contextRef="#ctx0" brushRef="#br2" timeOffset="492748">1549 9142 738 0,'0'0'172'0,"0"0"-62"0,0 0 6 15,0 0-7-15,0 0-42 0,0 0-22 16,-5-48-29-16,2 48-15 16,-4 0-1-16,-15 21-12 15,-7 24 12-15,-8 12 1 16,6 3 1-16,12 4-1 16,19-4-1-16,0-1-1 15,28-13-1-15,36-12-4 16,13-13 6-16,2-10-2 15,-5-8 1-15,-13-3 2 16,-3 0 7-16,-10-22 1 16,-8-19 8-16,-6-9-7 15,-19-11 9-15,-15-5 16 16,0-2-2-16,-12-3-17 16,-46 7-12-16,-9 15-4 0,-1 18-13 15,-11 12 8-15,5 14-5 16,2 5 6-16,16 0-37 15,1 33-40-15,25 11-65 16,15 8-79-16,15 1-114 16</inkml:trace>
  <inkml:trace contextRef="#ctx0" brushRef="#br2" timeOffset="493158">2429 9181 532 0,'0'0'284'0,"0"0"-136"0,0 0-19 16,0 0-7-16,0 0-39 15,0 0-41-15,-58-79-18 16,53 79-18-16,-2 0-6 16,-2 11-18-16,-4 27 13 15,5 12 5-15,8 5 1 16,0 0-1-16,8-3-4 15,35-8 4-15,15-8-1 16,-6-9-2-16,-3-13-6 16,3-9 8-16,-15-5 1 15,-6 0 9 1,5-2 1-16,0-34 11 0,-10-8 19 16,1-8-21-16,-21-3 31 0,-6-3-15 15,0-3-11 1,-6 6-13-16,-40 6-11 0,-9 11 0 15,0 15-15-15,-3 15-2 16,5 8 3-16,11 8-26 16,5 37-55-16,16 12-34 15,21 9-73-15,0-2-59 16,68-7-227-16</inkml:trace>
  <inkml:trace contextRef="#ctx0" brushRef="#br2" timeOffset="493566">3334 9160 585 0,'0'0'191'0,"0"0"-57"16,0 0-13-16,0 0-25 16,0 0-35-16,0 0-28 15,-162-89-4-15,134 89-29 16,7 4 0-16,5 28 0 15,10 10 0-15,6 7 0 16,0 9-3-16,29-3-4 16,22-6 2-16,17-8 2 15,1-7 1-15,-1-15-2 16,-7-5 3-16,-13-12 1 16,-8-2 17-16,-3 0 16 15,-3-16 32-15,-4-9-16 0,-15-5 8 16,-15-6 1-16,0-2-22 15,0-7-10-15,-15-4-12 16,-31-1-2-16,-12 4-12 16,-6 2-2-16,-4 5 1 15,10 15-4-15,16 10-2 16,2 14-7-16,7 2-45 16,8 43-87-16,19 15-67 15,6 3-141-15</inkml:trace>
  <inkml:trace contextRef="#ctx0" brushRef="#br2" timeOffset="494082">4804 9126 470 0,'0'0'215'15,"0"0"-61"-15,0 0-14 16,0 0-21-16,0 0-25 16,0 0-8-16,-95-79-30 0,73 72-3 15,7 6-26-15,-6 1-3 16,-6 0-12-16,1 0-8 15,-9 8-1-15,4 22-2 16,-3 11-2-16,12 11 2 16,19 13-2-16,3 0 0 15,0-5-3-15,53-2 3 16,8-8 0-16,13-14 1 16,-2-9-1-16,-1-13-3 15,2-9 4-15,-12-5 11 16,-10 0 6-16,-1-22 12 15,-20-14 15-15,-8-7-5 0,-13-16-6 16,-9-4-13-16,0 0-3 16,-24 5-2-16,-41 6-15 15,-15 16-8-15,-8 14-4 16,-1 14 9-16,-4 8-4 16,16 0-16-16,12 36-67 15,29 13-56-15,36 6-117 16,12 0-255-16</inkml:trace>
  <inkml:trace contextRef="#ctx0" brushRef="#br2" timeOffset="494928">5885 8992 616 0,'0'0'208'0,"0"0"-37"15,0 0-1-15,0 0-21 16,0 0-45-16,0 0-29 16,-21-126-21-16,15 123-24 15,6 3-9-15,0 0-6 16,0 0-13-16,0 13-2 15,0 23 0-15,0 17 0 16,0-2 2-16,14 2 0 16,5-1 0-16,-1-5 0 15,-5 0-2-15,-13-10-24 16,0 0-71-16,0-1-63 16,0-1-155-16,0 4-251 0</inkml:trace>
  <inkml:trace contextRef="#ctx0" brushRef="#br2" timeOffset="495257">6393 9006 773 0,'0'0'202'0,"0"0"-59"15,0 0 0 1,0 0-25-16,0 0-49 0,0 0-13 16,0-130-21-16,0 128-5 15,0 2-13-15,0 0-9 16,0 0-7-16,0 0-1 16,0 2-5-16,5 23-4 15,11 14 9-15,0 7 3 16,5 4-2-16,-6 0 2 15,0-4-3-15,0-8-7 16,-15-2-56-16,0 0-87 16,0-6-132-16,0 6-259 15</inkml:trace>
  <inkml:trace contextRef="#ctx0" brushRef="#br2" timeOffset="502731">4587 9110 475 0,'0'0'154'15,"0"0"-64"-15,0 0 19 16,0 0-13-16,0 0 1 16,0 0-22-16,0 0-23 15,0 0-18-15,0 0-10 16,0 0-3-16,0 0-7 0,0 0 1 15,0 0-12-15,0 0 3 16,0 0-3-16,0 0 1 16,0 0-2-16,0 0 1 15,0 0-3-15,0 0 0 16,0 0-2-16,0 0-41 16,0 0-98-16,27 0-122 15,-6 11-260-15</inkml:trace>
  <inkml:trace contextRef="#ctx0" brushRef="#br2" timeOffset="503671">2894 8836 703 0,'0'0'205'16,"0"0"-32"-16,0 0-16 16,0 0-37-16,0 0-46 15,0 0-12-15,-12-36-18 0,12 32-15 16,0 2-5-16,0 0-3 15,0 2 0-15,0-4 0 16,0 4-2-16,0 0-7 16,0 0 0-16,0 0-6 15,0 0 0-15,0 0-3 16,0 0 1-16,0 0-3 16,0 0 2-16,0 0-2 15,0 0-1-15,0 0 0 16,0 0 3-16,0 0-3 15,0 0 1-15,0 0-1 16,0 0 1-16,0 0 0 0,0 0-1 16,0 0 0-16,0 0 1 15,0 0-1-15,0 0 0 16,0 0 0-16,0 0 0 16,0 0 0-16,5 0 0 15,-5 0 0-15,7 0 0 16,-1-5 0-16,3-3 0 15,0-3 0-15,10-1-1 16,-16 7 1-16,2-1 0 16,-5 4 0-16,0 0 0 15,0 2-3-15,0 0-1 16,0 0-6-16,0 0-1 16,0 0-8-16,0 0-10 0,0 0-7 15,0 0-9-15,0 0-19 16,0 0-29-16,0 0-47 15,0 0-35-15,0 10-23 16,0 1-56-16,10-5 10 16,39-1-38-16</inkml:trace>
  <inkml:trace contextRef="#ctx0" brushRef="#br2" timeOffset="504499">2387 8800 263 0,'0'0'191'0,"0"0"-65"0,0 0-31 16,0 0 9-16,0 0 3 15,0 0-37-15,-13-8-13 16,13 8-3-16,0 0-7 16,0 0-1-16,0 0-7 15,0 0-5-15,0 0-10 16,0 0-7-16,0 0-4 0,0 0-12 15,0 0 2-15,0 0-3 16,0 0 0-16,0 0 0 16,0 0 0-16,0 0 0 15,0 0 0-15,0 0 1 16,0 0 1-16,0 0 0 16,0 0-2-16,0 0-2 15,0 0-94-15,0 0-88 16,19 0-76-16,20 0-142 15</inkml:trace>
  <inkml:trace contextRef="#ctx0" brushRef="#br2" timeOffset="505412">1324 8775 587 0,'0'0'208'0,"0"0"-124"15,0 0-25-15,0 0 17 16,0 0-12-16,0 0-10 0,0 0-14 16,0 0 0-16,0 0 4 15,0 0-3 1,0 0-12-16,0 0-1 0,0 0-9 15,0 0-8-15,0 0-6 16,0 0-4-16,0 0-1 16,0 0-5-16,0 0 5 15,0 0 1-15,0 0-1 16,0 0 3-16,0 0-3 16,0 0 0-16,0 0 4 15,0 0-2-15,0 0-3 16,0 0 3-16,0 0-2 15,0 0 1-15,0 0 6 16,0 0-7-16,0 0 0 16,0 0 0-16,0 0 2 0,0 0-1 15,0 0-1-15,0 0 0 16,0 0 5-16,6 0-3 16,-6-3-4-16,5 3 6 15,-5 0-8-15,0 0 7 16,0-6-6-16,0-8-28 15,6 1-85-15,9-1-117 16,-5 11-19-16,-10 3-202 16</inkml:trace>
  <inkml:trace contextRef="#ctx0" brushRef="#br2" timeOffset="506439">806 8544 226 0,'0'0'306'0,"0"0"-241"16,0 0 11-16,0 0-8 0,0 0 20 16,0 0-35-16,-5-12-32 15,5 11-18-15,0 1-3 16,0 0-44-16,27 1-132 16,-2 38-336-16</inkml:trace>
  <inkml:trace contextRef="#ctx0" brushRef="#br2" timeOffset="519645">6768 11060 470 0,'0'0'175'16,"0"0"-36"-16,0 0-15 16,0 0-17-16,0 0-34 15,0 0-10-15,0 0 0 0,-21-30-9 16,21 30-17-16,0 0-3 15,0 0-4-15,0 0-6 16,0 0-8-16,0 0-9 16,0 0-7-16,-10 0-3 15,-17 13-1-15,-4 15 4 16,1 2 2-16,9 3-1 16,8 1-1-16,13-2-2 15,0 4 2-15,0-6-1 16,34-6 1-1,6-4-2-15,24-9-2 16,-3-8-1-16,25-3 5 0,-7 0 7 16,-2-17 3-1,-10-10-6-15,-18-3-1 16,-19-3 10-16,-14-3 20 16,-16-5 4-16,0-3-5 15,-37 0-18-15,-24 2-6 0,-10 10-6 16,4 9-2-16,-1 12 0 0,5 11-4 15,2 0 0-15,8 0-3 16,-5 25-7-16,7 3-64 16,1 2-59-16,14 6-106 15,18 2-239-15</inkml:trace>
  <inkml:trace contextRef="#ctx0" brushRef="#br2" timeOffset="521404">5827 11090 255 0,'0'0'300'0,"0"0"-130"16,0 0-51-16,0 0-21 0,0 0 1 16,0 0-22-16,21-127-31 15,-21 117-3-15,-15 4-14 16,1 6 6-16,-9 0 0 15,9 0-9-15,-8 0-10 16,10 0-7-16,3 0-3 16,-13 3-3-16,0 16-3 15,-7 6 0-15,-8 5-1 16,10 6 1-16,1 2 3 16,15 4-3-16,8 2-2 15,3-3 2-15,0-3 0 16,0-2 0-1,3-2-1-15,51-10-2 16,14-8 3-16,8-5 2 16,15-11 0-16,-14 0 2 0,-4-5-2 15,-15-17-1 1,-15-6 6-16,-12-4-3 16,-10-10-1-16,-21-2-3 15,0-5 7-15,-12-4 4 16,-39 4-4-16,-17-1-7 15,-6 9-1-15,7 5 1 16,9 11-1-16,6 17 0 0,16 8-4 16,-8 0-18-16,5 33-75 0,-4 17-43 15,16 8-81-15,12 2-157 16</inkml:trace>
  <inkml:trace contextRef="#ctx0" brushRef="#br2" timeOffset="522541">4672 11147 199 0,'0'0'240'0,"0"0"-85"0,0 0-23 15,0 0-15-15,0 0-25 16,76-153-7-16,-70 137-7 16,-6 5-10-16,0 7-4 15,0 2-25-15,0 2-12 16,0 0-18-16,-35 0-8 16,-18 0 0-16,-5 11-2 15,-10 16 1-15,11 7 0 16,11 6 0-16,16 9-1 15,9 2 0-15,21 1 2 79,0-4-2-64,8-3 0-15,71-4 1 0,19-10 0 0,24-9 1 0,13-14 6 0,-9-8-6 0,-17 0 5 0,-20-10-6 16,-25-18 10-16,-27-8 2 0,-28-8 18 0,-9-10-2 0,-9-13-12 15,-77-1 0-15,-24 4-16 16,-19 9-5 0,-1 19 5-16,7 21-5 0,19 15-2 15,28 10-58-15,12 45-102 0,21 19-154 16</inkml:trace>
  <inkml:trace contextRef="#ctx0" brushRef="#br2" timeOffset="523303">3606 10999 159 0,'0'0'242'15,"0"0"-90"-15,0 0-25 16,0 0 2-16,0 0-33 16,0 0-9-16,0-44-26 15,0 39-8-15,0 5-2 16,0 0-17-16,0 0-13 16,-16 0-1-16,-18 0-16 15,-5 17-2-15,-4 10-1 0,-5 6-1 16,17 3 0-16,9 6 0 15,14-2 0-15,8 4 0 16,0 0-2 0,24 1 0-16,31-10 2 0,12-7 0 15,7-12 0-15,2-11 0 16,4-5 3-16,-8 0 0 16,-7 0-1-16,-25-10 3 15,-13-13 2-15,-12-1 1 16,-15-12 12-16,0-6-10 15,0-7 3-15,-42-3-4 16,-13-3-4-16,-9 0-2 16,-1 8-3-16,13 11 0 15,6 15-1-15,3 15-5 16,4 6-26-16,-10 22-68 0,3 25-107 16,13 8-173-16</inkml:trace>
  <inkml:trace contextRef="#ctx0" brushRef="#br2" timeOffset="524035">2411 11222 242 0,'0'0'143'0,"0"0"-26"0,0 0-3 16,0 0 22-16,0 0-45 15,0 0-28-15,37-77 16 16,-37 72-8-16,0-1-25 15,0 4-4-15,0 2 8 16,0 0-13-16,0 0-21 16,0 0-5-16,0 0-7 15,0 0-4-15,0 0-2 16,0 8-2-16,0 16 4 16,0 10 2-16,-3 1-1 15,3 1-1-15,0 0 2 0,9-6 0 16,33-6-2-16,-5-7-1 15,21-9 1 1,3-8 2-16,13 0 7 16,5 0-2-16,-12-16-1 15,-21-3 5-15,-3-6 12 16,-16-2 6-16,-11-9 0 0,-11-6 5 16,-5-7-26-16,0-6 12 15,-42-2-9-15,-25 4-8 16,-7 9-3-16,-14 16 0 15,-4 15-3-15,3 13-4 16,7 0 1-16,15 35 2 16,3 23-5-16,20 7-75 15,15 13-102-15,13-1-224 16</inkml:trace>
  <inkml:trace contextRef="#ctx0" brushRef="#br2" timeOffset="531340">1613 10859 264 0,'0'0'142'0,"0"0"-23"16,0 0 11-16,0 0-14 15,0 0-24-15,0 0 3 16,-64-118 5-16,64 118-15 16,0 0-29-16,0 0-23 15,0 0-15-15,0 0-9 16,0 6-5-16,0 24-1 15,0 19 20-15,0 17-3 16,0 11-4-16,0 3-4 16,0 3-3-16,0-4-4 15,0-4-3-15,0-4-1 16,0-5-1-16,0 0-14 16,0-6-119-16,-5-2-211 15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09.8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236 164 541 0,'0'0'361'16,"0"0"-262"-16,0 0 68 16,0 0-32-16,0 0-31 15,0 0-29-15,-22-102-23 16,22 99-6-16,0 3-14 16,0 0-7-16,0 0-12 15,-3 0-13-15,3 0 0 0,-5 7-11 16,-8 28 0-16,10 14 11 15,-3 9 2-15,6-6-2 16,0-8-1-16,22-8 1 16,15-9 0-16,-8-8 0 15,3-8 0-15,-11-7 2 16,6-4-2-16,4 0 1 16,6-20 5-16,-2-13 2 15,-4-9-4-15,-4-7 9 16,-11-3-4-16,-9 3-2 15,-7 4-4-15,0 7 0 16,-37 11-3-16,-28 2-3 0,-14 8-13 16,9 14-40-1,-9 3-53-15,11 3-107 0,-2 28-142 16,2 0-355-16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10.3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926 0 585 0,'0'0'276'0,"0"0"-180"0,0 0 65 16,0 0-22-16,0 0-57 15,0 0-20-15,0 0-13 16,0 0-25-16,0 0-7 16,0 0-9-16,0 8-8 15,0 15-11-15,0 7 11 16,0 14 11-16,0-1-9 15,0-1-1-15,21-6-1 0,19-6 1 16,15-3-1 0,0-12-5-16,9-7 0 0,3-8 5 15,6 0 12-15,-6-12-3 16,-2-18 3-16,-19-3 5 16,-25-8 7-16,-21-1 5 15,0 2-16-15,-37 1-3 16,-37 8-10-16,-8 12 0 15,-3 8-5-15,3 11-9 16,8 0-48-16,13 17-57 16,3 19-79-16,16 0-114 15,-5 0-329-15</inkml:trace>
  <inkml:trace contextRef="#ctx0" brushRef="#br0" timeOffset="273">27 78 771 0,'0'0'287'16,"0"0"-155"-16,0 0 17 15,0 0-29-15,0 0-51 16,0 0-26-16,-27-36-27 15,27 55-11-15,0 20-4 16,0 21 36-16,27 14-13 0,13 4-19 16,12 3 3-16,6 5-8 15,9-1-6-15,7 6-56 16,11-12-72 0,4 1-237-16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11.3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235 263 741 0,'0'0'99'16,"0"0"-70"-16,0 0 37 16,0 0 6-16,0 0-17 15,0 0 49-15,-235-38-36 16,235 38-36-16,0 0-2 15,0 0 2-15,0-6 2 16,0 6-29-16,40 0 3 16,26-2-7-16,35 2 15 15,31 0-8-15,-1 0-2 16,-3 0 0-16,-17-5-1 16,-5-4 1-16,-30 0 1 15,-23 2 4-15,-26 1 2 16,-22-2 11-16,-5-6 17 15,0 1-1-15,0-12-32 0,-48 0-7 16,-4 0 2-16,-6 6-3 16,7 3 3-16,8-1 2 15,18 9-1-15,10 0 1 16,3 5 0-16,12 3-1 16,0 0-8-16,0 0-1 15,12 0-3-15,34 13-11 16,20 17 17-16,21 6 2 15,-11 0 6-15,-12 1-5 16,-13-5 1-16,-7-2 0 0,-30-8-2 16,-7 5-2-1,-7-3-7-15,-18 5-32 0,-43 4-38 16,-18-3-61-16,5 6-220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12.1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119 61 888 0,'0'0'141'0,"0"0"-12"16,0 0 8-16,0 0-31 16,0 0-15-16,0 0-45 15,0-61-33-15,0 61-13 16,0 0-3-16,-23 30-7 16,-7 14 10-16,-1 14 4 15,4 3-2-15,24-9 0 16,3-5-1-16,0-12-1 0,16-7 2 15,19-11-2-15,2-9 0 16,3-8-2-16,2 0 2 16,16-19 9-16,1-17-2 15,-7-3-5-15,-15 5 4 16,-16 2-3-16,-18 7 7 16,-3 9 3-16,0 8 7 15,0 8 1-15,0 0-9 16,0 0 3-16,0 0-15 15,0 2-2-15,0 37-6 16,0 11 8-16,0 15 4 0,0-1 5 16,0-4-9-1,0-2 1-15,13 0-2 0,8-9 1 16,3-8-48-16,4-5-49 16,12-14-82-16,17-16-158 15,16-6-464-15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12.42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0 613 933 0,'0'0'250'16,"0"0"-167"-16,0 0 28 0,0 0-44 15,0 0-38-15,0 0-19 16,45 33-5-16,-39 6 26 16,4-4-13-16,1-7-6 15,-1-5-4-15,3-6-1 16,1-14-5-16,7-3 7 16,19 0 20-16,41-24 14 15,34-34 11-15,32-19-5 16,9-16-34-16,-3-14-6 15,-28-1-9-15,-22 1-30 16,-19 3-128-16,1-9-363 16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4.8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55 852 0,'0'0'210'15,"0"0"-18"-15,0 0-33 16,0 0-34-16,0 0-62 15,0 0-36-15,0-55-7 0,0 55-14 16,0 34-6-16,2 23 0 16,4 17 24-16,1 18 7 15,7-7-15-15,2-3-10 16,5 1 0-16,0-4-2 16,-5-1-3-16,-6-7-1 15,1 0-21-15,-11-4-44 16,0-2-65-16,0-7-185 15,-11-3-660-15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6.1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69 875 0,'0'0'242'16,"0"0"-96"-16,0 0-18 15,0 0-17-15,0 0-37 16,0 0-37-16,0-69-17 15,0 69-10-15,0 0-9 16,0 14-1-16,8 35 0 16,11 21 5-16,-1 12 5 0,1 9-2 15,-16 0-3 1,9-4-1-16,-12 2 1 16,0-7-4-16,0-8-2 0,0-5-13 15,-5-10-57-15,-11-8-91 16,10-9-161-16,6-13-490 15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6.7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88 316 796 0,'0'0'72'16,"0"0"-11"-16,0 0 55 15,0 0-25-15,0 0-21 16,0 0-13-16,-88-30-14 15,88 27-11-15,0-8-12 16,51-5-13-16,23-3 9 16,21-6 9-16,0 3 0 15,-7 2-6-15,1 7 3 0,-4 2-1 16,-17 0-6-16,-22 3-2 16,-20 4 3-16,-16-1 0 15,3 2 7-15,-13 0 2 16,0-5 3-16,0 0 6 15,0-8-14-15,-34-3-19 16,-6 2 2-16,-2 3-2 16,-2 6 2-16,4-1-3 15,13 4-1-15,6-1 1 16,18 4 1-16,3 2 0 16,0 0-1-16,0 0 0 15,0 0-2-15,0 0-6 16,3 0 4-16,50 11-5 15,19 16 9-15,23 3 3 16,0 1 1-16,0 2-2 0,0 2-2 16,-19 7 0-16,-12-1-3 15,-34-5 2-15,-20 2 1 16,-10-5-3-16,-61-3-8 16,-58 6-35-16,-40-5-32 15,-13-4-86-15,14-2-137 16,17-11-350-16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5.3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0 516 745 0,'0'0'200'0,"0"0"-94"16,0 0 11-16,0 0-29 15,48-167-29-15,29 142-19 16,18 14-14-16,-6 9-10 16,-9 2-5-16,-8 0 0 15,-14 30 2-15,-11 11-7 16,-17 19 1-16,-18 14 0 15,-12 12 1-15,-5 5-1 16,-61-1 2-16,-10-10 0 16,6-17-1-16,24-21-4 15,22-18 5-15,18-16-9 0,6-4-1 16,0-3 0-16,37 3 2 16,45-4 1-16,43 0-2 15,38-17-13-15,25-15-61 16,21-7-117-16,-5 4-218 15</inkml:trace>
  <inkml:trace contextRef="#ctx0" brushRef="#br0" timeOffset="437">2139 651 871 0,'0'0'163'15,"0"0"-35"-15,0 0 14 0,-280-120-44 16,206 85-37-16,0-2-10 16,16-1-13-16,6-6-21 15,22-7-4-15,9-6-2 16,21-1-9-16,0-2 3 16,0 10-4-16,8 9-2 15,29 11 2-15,5 11-3 16,1 13 1-16,4 6-2 15,4 0-7-15,1 19 10 16,-2 25-9-16,-42 17 3 16,-8 16 3-16,-42 18 0 15,-69 16 3-15,-13 2 1 0,10-12-1 16,19-18 1-16,44-20-1 16,30-24-1-16,21-12-2 15,0-13 3-15,30-6-3 16,43-8 3-16,28 0 2 15,28-10 3-15,23-24-2 16,25-7 0-16,7 0-3 16,-1 0-6-16,-30 2-76 15,-34 9-127-15,-40 2-180 16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3.95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219 254 933 0,'0'0'158'0,"0"0"-58"15,0 0 12-15,0 0-7 16,0 0-32-16,0 0-24 0,-36-8-28 15,36 8-6 1,0 0 1-16,0 0-8 0,0 0-2 16,0 0 9-16,0 0-4 15,0 0-5-15,0 0 5 16,0 0-11-16,0 0 0 16,0 13-1-16,0 7 1 15,0 8 1-15,0 5-1 16,21-5 1-16,10 2-1 15,6-3 4-15,5 2-2 16,4-8-1-16,-1 0 0 16,5-1 1-16,-5 2 0 15,-1-3 0-15,-14 6-2 16,-3 0 2-16,-12-3 1 0,-5 3-3 16,-10-6 1-16,0 0 0 15,0 0 0-15,-15-2-1 16,-46-3 4-16,-19-1-2 15,-15-4 7-15,-8-4-9 16,14-5-35-16,9 0-38 16,28 0-47-16,16-22-75 15,26-27-64-15,10-12-11 16,0-7-29-16</inkml:trace>
  <inkml:trace contextRef="#ctx0" brushRef="#br0" timeOffset="28">219 254 120 0</inkml:trace>
  <inkml:trace contextRef="#ctx0" brushRef="#br0" timeOffset="149">219 254 120 0,'-214'34'275'0,"214"-59"-73"0,0 12-7 15,0 7-46-15,0 6-42 16,0 0-13-16,0-3-22 0,22 0-21 16,33-2-32-16,34-6-9 15,20 0 7-15,16 3-12 16,-2 4-5-16,-4 4-41 16,-9 0-175-16,-8 26-244 15</inkml:trace>
  <inkml:trace contextRef="#ctx0" brushRef="#br0" timeOffset="646">2353 549 927 0,'0'0'93'16,"0"0"37"-16,0 0 27 15,-319-50-62-15,234 22-37 16,2-4 1-16,1-4-21 16,-4-5-19-16,4-6-5 15,15 1-2-15,2-4-6 16,22 3-4-16,13 3-2 16,15 6 0-16,15 3 1 15,0 9 0-15,0 10-1 16,0 8 0-16,0 8-8 15,31 0-4-15,20 0 0 16,13 27 12-16,-2 14 1 0,-26 14-1 16,-18 22-2-16,-18 12 1 15,-6 12-2 1,-67 3 3-16,-15-7-2 0,1-14 3 16,34-26-1-16,19-24 1 15,18-19-1-15,16-14 0 16,0 0 0-16,0 0 1 15,58-11 1-15,74-33 1 16,51-17 6-16,36-10-4 16,-5-1-2-16,-29 7-1 15,-39 15-2-15,-48 14-8 16,-32 8-42-16,-8 9-72 0,-8-2-144 16,-16-5-308-16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59:37.81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75 268 0,'0'0'168'16,"0"0"-56"-16,0 0-38 16,0 0-53-16,0 0 1 15,0 0 9-15,167-25-15 16,-106 25-1-16,4 0 7 15,-11 0 7-15,2 0 1 16,-4 0 0-16,6 0 6 0,16 0-5 16,14-3-3-16,15 3-5 15,8-2-13 1,2-1-3-16,-12 0-7 0,-19 1 6 16,-18-2-6-16,-27 2 0 15,-16-1 0-15,-5 0 0 16,-11 0 1-16,-5 1 1 15,0-4 1-15,0 4 3 16,0-1 7-16,0 0 17 16,-48 0-19-16,-31 3 13 15,-35 0-22-15,-32 6-1 16,-22 24-2-16,0 0-1 16,21 3 1-16,28-3 0 0,31-7 0 15,41-10-5 1,20-4 5-16,17-7-1 0,10-2-4 15,0 0-2-15,0 0-9 16,3 0-3-16,47 0 20 16,23 0 9-16,25 0-2 15,43-11-1-15,33-14 0 16,30-5-5-16,-5 3 1 16,-36 5 1-16,-44 8-4 15,-56 6 2-15,-33 3-2 16,-20 1 0-16,-10 4 0 15,0 0 1-15,0 0 0 16,-10 0 7-16,-56 0 7 16,-35 17 14-16,-31 10-19 15,-24 7-6-15,0 2-3 16,3 4 1-16,7-4 0 16,27-2-1-16,11-5 0 15,33-7-1-15,23-5 3 16,18-6-4-16,25-7-6 15,9 0-5-15,0-1-3 0,0-3-1 16,0 5-10-16,37-2 24 16,21 0 3-16,14-3 3 15,12 0 0-15,25-3 2 16,10-13-4-16,19-3-1 16,-12-1 2-16,-23 4-1 15,-29 2 1-15,-26 3-2 16,-24 6 0-16,-8 2 0 15,-16 0-3-15,0 3 1 0,0-3-1 16,0 3 3-16,0 0-8 16,-61 0 8-16,-27 22 22 15,-20 6-14-15,-11 0-6 16,3 1 2-16,10-4-4 16,14-3 1-16,10 0 7 15,13-8-4-15,18-3-3 16,17-3 0-16,16-2 3 15,-3-4-4-15,8 2 1 16,10-2-2-16,3 1 1 16,0-3-3-16,0 2-14 0,47-2-2 15,41 0 19-15,31 0 10 16,13 0-4-16,-2 0-6 16,-9-11 2-16,-12 3 2 15,-30 0-3-15,-21 2-2 16,-27 1 2-16,-19 2 1 15,-2 1-2-15,-10-2 2 16,0 2 8-16,0-1 4 16,0 0 6-16,0 3 13 15,-58 0-7-15,-40 8-5 16,-34 28-18-16,-21 6-2 16,7-1 2-16,14-5-3 15,29-9 0-15,26-4 0 16,29-10 0-16,22-2 0 0,8-5-3 15,15-1-9-15,3-2 2 16,0 2-10-16,3-2-7 16,62 0 22-16,23-3 5 15,28 0 4-15,25 0-2 16,20-11 1-16,11-17 1 16,-14 3-4-16,-31 6 4 15,-45 3-4-15,-24 5 0 16,-16 2 0-16,-18 1 3 15,-11 6 1-15,-13-1-1 16,0 3 0-16,0 0 2 16,-15 0-4-16,-38 0 2 15,-32 8 22-15,-24 17-21 16,-17 8-3-16,-9 5 0 16,-8 4-1-16,14 1-1 15,-8-1 1-15,17-1 1 0,20-14 0 16,39-4 0-1,34-13-1-15,27-8-3 0,0-2 3 16,0 0-25-16,67 0 3 16,40 0 22-16,42-21 3 15,28-14-3-15,19-10 0 16,-19 7 5-16,-42 8-8 16,-43 8 3-16,-41 8 0 15,-20 6 3-15,-10 0-2 0,-12-1 4 16,-2 7-2-1,-7-2 5-15,0 4-3 0,0 0 4 16,0 0 2-16,-28 0 4 16,-26 0 2-16,-33 6-9 15,-10 22-8-15,-13 8-1 16,0-3 1-16,6 2 2 16,12-5-2-16,18-2-1 15,14-3 1-15,23-10 0 16,10-3-1-16,11-4-1 15,16-3-5-15,0-2-6 16,0 3-19-16,50-3 4 16,22-3 28-16,33 0 0 15,14 0 2-15,34-17 1 0,9-18-2 16,5-1-1-16,-38 1-2 16,-37 12 2-16,-52 12-2 15,-26 6-2-15,-7 2 8 16,-7 0-6-16,0 3 2 15,0 0-2-15,-43 0 2 16,-49 11 20-16,-39 17-10 16,-15 8-3-16,-2-3 0 15,23-1-4 1,25-1-2-16,23-7 0 16,25-5 1-16,15-4-2 0,16-7-3 15,9 0 1-15,12-5-2 16,0 2-7-16,0-2-17 15,43 0 12-15,36-3 16 16,25 0 6-16,15 0-5 16,13 0-1-16,-16-14 2 0,-13 0-2 15,-36 6-2 1,-30 3 2-16,-9-1 4 0,-19 6-4 16,-9-2 0-16,0-2 1 15,0 2-1-15,0 2-1 16,0 0 1-16,0 0 2 15,0-4 0-15,0 4 7 16,0 0-2-16,0 0-7 16,-30 0 4-16,-38 4 18 0,-39 15-12 15,-6 3-9 1,-3-2 2-16,18-4-3 0,29-5 0 16,16-6-7-16,29-2 7 15,17 0 3-15,7-3-3 16,0 0-21-16,28 0-18 15,39 0 30-15,15-11 6 16,20-6 1-16,10-2-36 16,-1-6-109-16,-2 0-78 15,-20 2-193-15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46.8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68 17 908 0,'0'0'170'0,"0"0"-48"15,0 0-1-15,0 0-18 16,0 0-14-16,0 0-36 16,0 0-3-16,0 0-22 15,-12-17-6-15,12 17 10 16,0 0-21-16,0 0-3 0,0 0-2 15,0 0-2 1,0 0 2-16,0 6-6 0,-5 16 0 16,-5 5 1-16,1 17-1 15,-9 8 0-15,15 0 0 16,-4 3 8-16,7-5-7 16,0-3-1-16,0-3-3 15,0-3-3-15,7-8-18 16,14 0-21-16,9-14-31 15,7-5-49-15,0-6-52 16,-7-8-98-16,-2 0-4 16,-13 0-107-16</inkml:trace>
  <inkml:trace contextRef="#ctx0" brushRef="#br0" timeOffset="403">329 328 179 0,'0'0'157'0,"0"0"-12"0,0 0 3 15,0 0 53-15,0 0-120 16,0 0 11-16,-10-110 52 16,-2 106-59-16,12 4-16 15,-4 0-14-15,4 0-35 16,-6 0 8-16,1 0-28 16,-1 0-1-16,2 0-1 15,4 23-14-15,-6 4 16 0,6 9 0 16,0 0 4-1,0-4-1-15,16 2-3 0,21-9 0 16,5-4 0-16,11-7 5 16,-2-9-5-16,1-5 3 15,-4 0-2 1,-17 0 14-16,-7-10-11 0,-5-18 10 16,-16-8 30-16,-3-5-17 15,0-6 5-15,0 3-11 16,-24 3-12-16,-19 8 4 15,-4 5-13-15,-1 9 0 16,6 3-2-16,2 10-9 16,-3 6-38-16,12 3-79 15,10 29-136-15,21 8-49 16,0-5-438-16</inkml:trace>
  <inkml:trace contextRef="#ctx0" brushRef="#br0" timeOffset="658">918 74 602 0,'0'0'251'15,"0"0"-54"-15,0 0-17 16,0 0-49-16,0 0-22 16,0 0-49-16,0-38-19 15,0 38-33-15,0 0-4 16,0 2-6-16,0 26 2 0,0 8 0 15,0 13 9 1,0 6-7-16,21 0 2 0,6 3-4 16,5-6-6-16,-3-2-7 15,5-6-110-15,-12-7-107 16,-20 0-178-16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52.6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0 138 194 0,'0'0'628'0,"0"0"-499"16,392-6 33-16,-157-18 17 16,48-4-73-16,21-2-68 15,-8 5-14-15,-24 6-24 16,-36 13-19-16,-54 6-177 0,-60 0-498 15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27.3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156 574 613 0,'0'0'200'0,"0"0"-88"16,0 0-8-16,0 0-2 15,0 0-40-15,0 0-21 0,-156-9-8 16,156 9-23-16,0 0-8 16,0 0 8-16,30 0-5 15,38 0-4-15,36 0 52 16,33 0 16-16,-2-7-36 16,11-1-14-1,-20-6 0-15,-10 1 1 0,-28 1-4 16,-30-3-4-16,-21 5 7 15,-22-4-6-15,-9-4 9 16,-6-8 1-16,0-4-15 0,0-2 3 16,-21 0-10-1,-24 3 0-15,-21 4 4 0,8 6-3 16,13 8-1-16,14 5-1 16,12 4 0-16,16 2 0 15,3-3 4-15,0 3-2 16,0-3 0-16,0 0 1 15,26 3-3-15,38 0 0 16,18 0 0-16,28 22 9 16,-6 9-2-16,-16 7-2 15,-14 0 2-15,-19 9-5 16,-15 0-2-16,-28 8 0 16,-12 8 0-16,-65 20 0 15,-65 15-41-15,-48 10-88 16,-9-6-177-16,23-6-797 15</inkml:trace>
  <inkml:trace contextRef="#ctx0" brushRef="#br0" timeOffset="20932">2216 354 656 0,'0'0'160'15,"0"0"-12"-15,0 0 35 16,0 0-58-16,0 0-43 15,0 0-13-15,0-30-24 16,0 28-18-16,0-2 13 16,0 4-20-16,0 0-4 15,0 0-1-15,0 0-12 16,0 0 5-16,0 0-8 16,0 0 0-16,0 0-5 0,0 0 4 15,-5 0-6-15,-9 6 5 16,-7 8 2-16,5-3 3 15,9-6-3-15,7-2 0 16,0-3-6-16,0 4 6 16,0 1-3-16,0 2 3 15,0-1 0-15,0 11-1 16,0-1 1-16,0 0 0 16,7 4 1-16,12-9-1 15,13-3 0-15,5-3-2 16,0-5 4-16,3 0-4 0,2 0 2 15,-5 0 0-15,-8-8 3 16,-5-5 0-16,-13-4 0 16,-1-8 5-16,-4-7-1 15,-6-7 17-15,0-7-17 16,0-4 1-16,-16 3 10 16,-17 1-18-16,2 9 5 15,1 12-4-15,2 9 3 16,-2 8-8-16,2 5 2 15,4 3-15-15,-7 0 5 16,-2 11-50-16,12 24-35 16,11 16-68-16,10-5-85 15,0-2-62-15</inkml:trace>
  <inkml:trace contextRef="#ctx0" brushRef="#br0" timeOffset="21354">2682 220 144 0,'0'0'565'0,"0"0"-376"15,0 0-46-15,0 0 13 16,0 0-54-16,0 0-37 16,-14-63-12-16,7 63-29 15,1 0-19-15,6 0-5 0,-6 8 0 16,2 16-4-1,-1 7 2-15,5-1 2 0,0-3 0 16,0-2-2-16,5-9 4 16,26 0-3-16,6-7 1 15,-10-3 0-15,-11-6-3 16,5 0 5-16,-5 0-2 16,-1-6 10-16,1-13-4 15,-8-6 13-15,-2-3-8 16,-6-4 8-16,0-1 15 15,0 0-16-15,0 2-10 16,-6 18-2-16,-9-1-3 16,-7 9-6-16,-7 1-1 15,-2 4-15-15,-12 0-37 16,12 0-76-16,4 26-104 16,17 7-62-16,10 2-244 0</inkml:trace>
  <inkml:trace contextRef="#ctx0" brushRef="#br0" timeOffset="21661">3272 41 602 0,'0'0'248'16,"0"0"-61"-16,0 0-17 15,0 0-71-15,0 0-20 16,0 0-9-16,0-41-39 15,0 41-3-15,0 0 2 16,0 0-15-16,0 0 14 0,0 0-29 16,0 0 3-16,0 12-8 15,0 23 4-15,0 14 1 16,7 6 10-16,17 0-10 16,3-6 9-16,4-5-9 15,-4-5 0-15,-6-6 7 16,-2-6-7-16,-12 3-2 15,-7-4-57-15,0 1-134 16,0-2-144-16,0 0-385 16</inkml:trace>
  <inkml:trace contextRef="#ctx0" brushRef="#br0" timeOffset="21981">1552 885 702 0,'0'0'186'16,"0"0"-161"-16,0 0 15 15,0 0 39-15,0 0-9 16,336 0 39-16,-113-11-17 15,43-17-37-15,28-4-6 0,-1 1-32 16,-21 1-4 0,-25 5 10-16,-49 1-18 0,-35 7 0 15,-29 3-5-15,-24 7 4 16,-21-2-2-16,-22 1-2 16,-30 8-44-16,-19 0-125 15,-18 0-201-15</inkml:trace>
  <inkml:trace contextRef="#ctx0" brushRef="#br0" timeOffset="23932">3514 1135 406 0,'0'0'272'15,"0"0"-103"-15,0 0 12 16,0 0-5-16,0 0-36 16,0 0-49-16,0 0-25 15,0 0-4-15,0 0-28 16,0 0-1-16,0 0 12 0,0 0-22 15,0 0-5 1,0 0 0-16,0 0-4 0,0 0 3 16,0 0-17-16,0 0 0 15,0 0-3-15,0 6 4 16,0-1-2-16,0 17-4 16,6 6 3-16,9 11 2 15,7 4 0-15,-7-4 0 16,-6 2 3-16,3-5-3 15,-9-3-4-15,-3-5-6 16,6-9-42-16,-6-3-12 16,0 1-50-16,0-1-119 15,0-8-254-15</inkml:trace>
  <inkml:trace contextRef="#ctx0" brushRef="#br0" timeOffset="24584">2985 1273 642 0,'0'0'201'15,"0"0"-106"-15,0 0 47 16,0 0-13-16,0 0-34 16,0 0-18-16,0 0-34 15,0 0-14-15,0 0-7 0,0 0-14 16,0 5 2 0,0 9-10-16,0 3 1 0,-7 4 1 15,-7 2-1-15,7-4-1 16,7 3 0-16,0-2 1 15,0-4-4-15,0-3 2 16,37 0 1-16,5-4 0 16,-5-3 0-16,10-6-2 15,-4 0 2-15,-7 0 3 16,-6-8 10-16,-1-9-13 16,-8-5 2-16,-13-2 14 15,-8-4 1-15,0-3 20 16,0-1-12-16,0 1-17 15,-29 9 13-15,-8 6-18 16,6 5-1-16,-18 5-4 0,3 6 2 16,-18 0-13-16,-3 0-29 15,-1 12-56-15,17 18-84 16,14 3-129-16,9 5-167 16</inkml:trace>
  <inkml:trace contextRef="#ctx0" brushRef="#br0" timeOffset="25072">2508 1347 575 0,'0'0'201'0,"0"0"-77"16,0 0-18-16,0 0 25 16,0 0-23-16,0 0-37 15,0 0-15-15,-51-17-26 16,45 17-15-16,6 0 0 16,0 0-13-16,-4 0-4 15,4 3 2-15,-6 19-10 16,0 6 10-16,4 5 0 15,2 0 4-15,0-8-5 0,0 0 3 16,24-10-2-16,24 0 0 16,4-7 2-16,4-8 0 15,2 0 0-15,-7 0-1 16,-7-17 16-16,-9-13-16 16,-12-1 18-16,-15-4 17 15,-8-6-4-15,0 3 10 16,-3-1-30-16,-46 3-5 15,-9 9-2-15,-3 13-5 16,-3 8-7-16,-3 6-18 16,5 0-60-16,-2 25-28 15,13 13-99-15,2 6-45 0,15 3-207 16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56.16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407 77 839 0,'0'0'147'0,"0"0"-37"0,0 0-15 15,0 0-3-15,0 0-55 16,0 0 0-16,0 0 21 15,-151-66-23-15,119 66-11 16,1 0-7-16,-6 14-15 16,0 22 5-16,-9 11-7 15,12-1 0-15,10 9 2 16,13-2-2-16,11-5 0 16,0-1-3-16,17-8 9 15,35-8-13-15,17-12 2 16,10-6-6-16,9-13 3 15,-6 0 8-15,2-5 0 0,-15-28 3 16,-29 0 2 0,-6-11 6-16,-31 2-11 0,-3-4 0 15,0-3 16-15,-46-1-13 16,-27 1-3-16,-1 7 4 16,-8 9 4-16,18 11-12 15,11 13 4-15,11 9-20 16,11 0 6-16,17 12-96 15,6 30-28-15,8 10-69 16,0 0-87-16,64-5-321 16</inkml:trace>
  <inkml:trace contextRef="#ctx0" brushRef="#br0" timeOffset="244">837 85 509 0,'0'0'233'15,"0"0"-55"-15,0 0-60 16,0 0 20-16,0 0-47 16,0 0-43-16,0-35-8 15,0 38-40-15,0 26-2 16,0 18 2-16,3 11 12 16,10 2 5-16,3 3-17 15,-2-1 0-15,11-4 0 0,-3-6 0 16,-1-8-11-16,0-9-100 15,-5-7-133 1,-2-6-105-16</inkml:trace>
  <inkml:trace contextRef="#ctx0" brushRef="#br0" timeOffset="614">1207 182 430 0,'0'0'285'0,"0"0"-135"16,0 0-5-16,0 0-48 0,0 0-35 15,0 0-38 1,0-11-21-16,0 41 5 0,0 8-7 16,0 4 3-16,6-1 2 15,18-6-2-15,13-4-4 16,6-3 0-16,1-14 6 15,-8-4 3-15,4-10-9 16,3 0 0-16,15-17 32 16,8-18 3-16,-13-9 10 15,-11 0-1-15,-33-3-13 16,-9-3 17-16,0 4-18 16,-54 5-24-16,-38 10-1 15,-12 15-5-15,-1 10-6 16,5 6-15-16,23 14-69 0,19 27-45 15,21 12-143-15,10 10-120 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02.1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0 296 671 0,'0'0'345'0,"0"0"-301"16,0 0-11-16,336 2 115 15,-9-2-39-15,113-38-11 16,88-14-12 0,25-5-61-16,-33 4-11 0,-93 16-13 15,-118 20-1-15,-140 17-15 16,-161 0-215-16,-99 24-644 15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9:57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730 394 638 0,'0'0'227'0,"0"0"-82"15,0 0 19-15,0 0-55 16,0 0-74-16,0 0 22 16,-37-33-6-16,31 30-19 15,6 3 8-15,-4 0-38 16,-1 0 2-16,5 0-8 16,-6 0 2-16,-4 18-1 15,4 13-2-15,1 3 10 16,5-7-4-16,0-5-1 0,0-5 0 15,55-1-14-15,12-8 14 16,-1-8 0-16,14 0-3 16,-7 0 9-16,-5-14 1 15,-10-19-7-15,-18-8 0 16,-19-8 33-16,-21-11-23 16,0-4 21-16,-10 8 10 15,-53 8-38-15,-14 10 23 16,-2 9-26-16,5 13 2 15,23 5 3-15,14 6-5 16,22 1-4-16,9 4-11 16,6 6-73-16,0 35-34 0,0 9-44 15,64 2-202 1,24-5-324-16</inkml:trace>
  <inkml:trace contextRef="#ctx0" brushRef="#br0" timeOffset="399">1780 228 727 0,'0'0'259'16,"0"0"-115"-16,0 0-28 16,0 0-21-16,0 0-61 15,0 0 16-15,-66-31-48 16,66 31 5-16,-6 12-14 15,-1 16 13-15,4 13-6 0,3-2 0 16,0-5 2-16,0-3-4 16,0-14 2-16,3-6 0 15,34-5-1-15,5-6 7 16,2 0-6-16,7 0 0 16,-8-19 9-16,-6-4 4 15,-12-5-8-15,-13-7 15 16,-12 0 44-16,0-7-51 15,0 5 11-15,-43 0-10 16,-9 9-14-16,-7 9 13 16,1 5-13-16,16 9 0 15,12 2-7-15,9 3-18 0,11 0-49 16,10 27-61-16,0 7-103 16,15-1-118-16</inkml:trace>
  <inkml:trace contextRef="#ctx0" brushRef="#br0" timeOffset="663">2361 39 794 0,'0'0'198'16,"0"0"-14"-16,0 0-25 15,0 0-69-15,0 0-14 0,0 0-34 16,0-39-16-16,-5 39-26 15,2 36 0-15,-10 14 5 16,3 13-5-16,10 2 0 16,0 2 6-16,0-6-2 15,0-6-3-15,0-9-1 16,0-7-17-16,0-9 5 16,10 0-121-16,-10-1-114 15,0-3-143-15</inkml:trace>
  <inkml:trace contextRef="#ctx0" brushRef="#br0" timeOffset="985">0 960 717 0,'0'0'101'0,"0"0"-71"16,0 0 60-16,308-24 29 16,-73 1-6-16,68-4-28 15,36-3-41-15,15 2-13 16,4-2 18-16,-34 3-39 16,-38-1 4-16,-50 3 1 0,-52 4-12 15,-59 4 16-15,-57 8-19 16,-36 4 0-16,-29 5 1 15,-3 0-1-15,0 0-7 16,0 0-41-16,0 0-125 16,-24 3-98-16,-40 16-147 15</inkml:trace>
  <inkml:trace contextRef="#ctx0" brushRef="#br0" timeOffset="3399">2517 1255 528 0,'0'0'201'0,"0"0"-87"16,0 0-30-16,0 0 13 15,0 0 12-15,0 0-48 16,13-12 3-16,-13 12-20 16,0 0-19-16,0 0 23 15,0 0-36-15,0 0 0 0,0 0 30 16,0-3-39-16,0 3 12 15,6 0 1-15,-6 0-11 16,0 0 27-16,0 0-29 16,0 0-1-16,0 0 21 15,0 0-18-15,0 0-1 16,0 0-4-16,0 0 7 16,0 0-6-16,0 0-1 15,0 0 0-15,0 0 5 16,0 0-1-16,0 0-4 15,0 0 0-15,0 0 1 16,0 0-1-16,0 0 0 16,0 0 0-16,0 0-2 15,0 0 7-15,0 0-9 16,0 0 4-16,0 0 0 0,0 0 2 16,0 0-2-16,0 0 0 15,0 0 0-15,0 0 3 16,0 0-5-16,0 0 2 15,0 0 0-15,0 0 4 16,0 0-4-16,0 0 0 16,0 0-8-16,0 0 8 15,0 0 0-15,0 0-10 16,0 0 4-16,0 15-4 16,0 9 11-16,-19 9-1 0,9 3 4 15,2 0 1 1,8 2-7-16,0 4 2 0,0-4 0 15,3-5-10-15,31-6 10 16,3-4-9-16,0-9 4 16,-8-7 1-16,2-7 4 15,-4 0 0-15,5 0 0 16,-8-7 6-16,-3-16-6 16,-5-10 0-16,-5-11 9 15,-11-11 1-15,0-8 7 16,0 2-11-16,0 12 0 15,-6 5 11-15,-18 11-12 16,-4 3-5-16,-8 7 3 16,-1 4 2-16,1 8-10 15,-10 6 0-15,-3 5-24 0,-4 0-28 16,8 27-107-16,2 21-123 16,6 3-169-16</inkml:trace>
  <inkml:trace contextRef="#ctx0" brushRef="#br0" timeOffset="4148">1875 1292 804 0,'0'0'134'0,"0"0"-8"15,0 0-6-15,0 0-14 16,0 0-25-16,0 0-27 16,0-35-15-16,0 35-30 0,0 0-9 15,0 0 14-15,0 3-14 16,0 19 0-16,-27 11 4 15,3 6-3-15,9-4 4 16,8 1-5-16,7 3 0 16,0-7-8-16,7-1 8 15,38-3 0-15,13-13-1 16,-5-6 3-16,5-9-7 16,-13 0 5-16,-8 0 0 15,-3-22 15-15,-16-8-13 16,-12-14 2-16,-6-3 18 15,0-5-8-15,-21-3 12 16,-26 2-25-16,-4 4 7 16,-1 13-9-16,15 11 1 15,4 12-2-15,8 7-23 0,-5 6-50 16,-13 0-111 0,-6 25-123-16,-12 16-82 0</inkml:trace>
  <inkml:trace contextRef="#ctx0" brushRef="#br0" timeOffset="4577">1023 1318 531 0,'0'0'347'0,"0"0"-232"0,0 0 20 15,0 0-54-15,0 0-25 16,0 0 33-16,-10-47-51 16,5 47-14-16,-1 0-16 15,-4 0-6-15,-11 21-4 16,0 21-3-16,5 13 5 16,16 3 5-16,0-11-2 15,31-6-3-15,27-14 0 16,6-13 4-16,7-11 0 15,-1-3-4-15,-2 0 1 16,-17-24 25-16,-9-16-7 16,-11-6 25-16,-15-14 3 15,-16-7-27-15,0 1 20 16,-10 1-34-16,-54 12-1 0,-12 9 2 16,-17 14-6-16,3 13-1 15,3 15 0-15,15 2-17 16,11 13-29-16,11 34-107 15,14 9-126-15,12 9-180 16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07.3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0 660 963 0,'0'0'101'0,"0"0"-17"0,0 0 45 16,0 0-48-16,0 0-53 15,0 0 6-15,261-94-16 16,-218 94-11-16,-4 0 5 15,-2 0-12-15,0 22 1 16,-4 6 1-16,-12 5 0 16,-18 2-4-16,-3 4-7 15,0 8 9-15,-30-3 9 16,-28 5-6-16,-3-2 2 0,-10 2-2 16,20-18-1-1,14-12 7-15,27-8-9 0,10-11 0 16,0 0 4-16,0 0-4 15,32 0 0-15,34 0 8 16,29 0 5-16,27 0 3 16,18-25-14-16,29-5-1 15,11-7-2-15,10 0-44 16,8-5-144-16,-8 1-265 16</inkml:trace>
  <inkml:trace contextRef="#ctx0" brushRef="#br0" timeOffset="442">2229 781 548 0,'0'0'462'0,"0"0"-361"15,0 0 56-15,-352-158-19 16,236 104-67-16,5-7-16 15,21-2-4-15,10-3-32 16,15 3-11-16,30 8-8 16,16 1 0-16,12-2 6 15,7 9-6-15,0 9 0 16,0 2-1-16,37 17 2 16,3 8-3-16,-6 11 2 0,3 0-7 15,-8 24 0-15,-7 31-2 16,-22 34-4-16,-12 29 7 15,-77 17 2 1,-30 7-3-16,3-7 7 0,28-25 0 16,35-32 3-16,38-29-3 15,15-29-5-15,7-16 0 16,59-4 5-16,32-4 0 16,31-41 9-16,27-10-9 15,27-11 14-15,-6 5-13 16,-21 17 1-16,-34 6-2 15,-45 21-30-15,-41 17-147 0,-14 0-221 16</inkml:trace>
  <inkml:trace contextRef="#ctx0" brushRef="#br0" timeOffset="862">3207 310 946 0,'0'0'229'0,"0"0"-133"16,0 0 42-16,0 0-51 16,0 0-43-16,0 0-10 0,-257-24-28 15,189 68-2-15,4 16 2 16,19 9-2-16,17 2 2 15,22 4-6-15,6-13 0 16,0-3 4-16,48-15-4 16,20-12-1-16,20-15 1 15,13-6 5-15,9-11 2 16,25-5 2-16,11-37 1 16,1-13 25-16,-22-6-22 15,-30-8 8-15,-37-4-5 16,-39-1 6-16,-19-6 0 0,-16 14-22 15,-79 10 3 1,-17 21-7-16,-25 21-5 0,-11 14-8 16,21 0-31-16,16 36-78 15,37 8-96-15,40-6-202 16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05.8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388 276 767 0,'0'0'172'16,"0"0"-18"-16,0 0-21 15,0 0-4-15,0 0-45 0,0 0-22 16,0 0 6-16,-67-41-36 16,61 41 3-16,2 0-9 15,4 0-11-15,0 0 9 16,0 0-12-16,0 0-11 16,-21 0 4-16,-12 2-3 15,-13 20-2-15,3 9 4 16,19-7-3-16,11-7-1 15,13 2 0-15,0 3-4 16,29 2-1-16,43 10 5 16,17-1 0-16,12-3 0 15,-12 0 2-15,-14 0 0 16,-10-5-2-16,-19 5 0 16,-12-7 5-16,-16 3-5 15,-12-3-2-15,-6 2 1 0,0-4 2 16,-9 2 2-16,-43 2-3 15,-19-12 0-15,-5 1 7 16,-10-6-7-16,4-8-12 16,9 0-25-16,9 0-27 15,24-5-10-15,19-31-54 16,21-19-70-16,0-18-195 16</inkml:trace>
  <inkml:trace contextRef="#ctx0" brushRef="#br0" timeOffset="61">388 276 93 0</inkml:trace>
  <inkml:trace contextRef="#ctx0" brushRef="#br0" timeOffset="151">388 276 93 0,'-146'-66'528'0,"146"53"-368"0,11 1-11 0,15 7 1 0,16-9-56 15,25 8-65-15,28 3-27 16,15 3 3-16,21 0-5 16,3 25-28-16,4 11-177 15,-3 5-219-15</inkml:trace>
  <inkml:trace contextRef="#ctx0" brushRef="#br0" timeOffset="622">2252 504 837 0,'0'0'166'0,"0"0"-54"16,-268-61 29-16,154 42-36 15,-7-2-51-15,16-6-9 16,17 3-10-16,14-6-12 16,10-2 17-16,17-4-27 15,12-6-9-15,14 4 11 16,5 0-13-16,16 2-2 16,0 5 4-16,0 1-3 15,0 11-1-15,16 6 0 16,11 7 0-16,-3 6-6 15,10 0 4-15,6 11 2 0,8 27-2 16,-17 17-2-16,-25 20-1 16,-6 15 5-16,-43 12 0 15,-39 2 1-15,-3-13-1 16,22-25 0-16,31-28-3 16,22-21-3-16,10-11 4 15,0-6-2-15,15 0-6 16,75-14 10-16,50-26 1 15,56-22 13-15,11-6-10 16,-17 7-3-16,-44 12 4 16,-51 18-5-16,-56 14-20 15,-17 12-52-15,-15 5-121 16,7 0-117-16,7-2-436 16</inkml:trace>
  <inkml:trace contextRef="#ctx0" brushRef="#br0" timeOffset="1026">2888 37 1015 0,'0'0'187'0,"0"0"-51"15,0 0-12-15,0 0-34 16,0 0-65-16,0 0-2 0,-55 8-19 15,0 28-3-15,-6 15 8 16,12 14-8-16,13 4-1 16,17 4 4-16,19 1 4 15,0-5-14-15,46-14 6 16,43-19-8-16,36-20 6 16,15-16 4-1,7 0 0-15,-1-36 13 0,-24-13-14 16,-30-6 24-16,-34-8 9 15,-36-3-11-15,-22-3 21 16,-24 3-21-16,-77 8-12 16,-34 8-11-16,-23 18 5 15,10 9-10-15,13 21 5 16,35 2-15-16,23 19-17 16,23 34-67-16,18 15-27 0,10 15-112 15,20 8-280 1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09.2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296 316 781 0,'0'0'167'16,"0"0"-105"-16,0 0 40 15,0 0 41-15,0 0-66 16,-275-24-8-16,257 24-20 16,15 0-22-16,3-6 17 15,0 6-21-15,0-2-15 16,0 2-8-16,53-4-8 15,42 2 8-15,29-4 10 0,24-8-10 16,8-2 15 0,-5-3-11-16,-25-3-4 0,-28 2 20 15,-34 1-17-15,-40 8 14 16,-11 1 13-16,-13-2-4 16,0-4 9-16,-13-3-28 15,-48-1-6-15,-13-2-1 16,-5 6-2-16,12 1 2 15,18 5 0-15,19 7 4 16,14 0 5-16,11 2-8 16,5 1 1-16,0-4 8 15,0 4-4-15,0 0-6 16,0 0 0-16,0 0 1 16,0 0-9-16,27 0 6 0,25 0 2 15,28 8-1-15,7 17 6 16,-3 5-2-16,-5 3-3 15,-12 3 2-15,-9 0 6 16,-15 0-8-16,-25 2 0 16,-12 12-4-16,-6 5-3 15,-30 13 3-15,-49 17-66 16,-25 9-117-16,-22 8-160 16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09.8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98 300 917 0,'0'0'69'0,"0"0"-2"0,0 0 88 16,0 0-50-1,0 0-33-15,0 0-3 0,-98-6-36 16,98 1-13-16,15-1-14 15,46-2 6-15,34-4-9 16,31-1 20-16,12 1-11 16,-5 2 5-16,-22 3-3 15,-22 0 1-15,-31 2 6 16,-15 2-15-16,-25 3 1 16,-12-3 6-16,-1 3-11 15,-5-2 9-15,0 2-2 16,0 0-3-16,0-5 23 15,0-12-12-15,-11-3 7 16,-23-4-18-16,-16-1-2 0,-8 0 0 16,-3 3-4-16,3 3 0 15,-5 5 1-15,17 3-1 16,9 3 0-16,22 6 1 16,15-1 1-16,0 3-4 15,0-6 1-15,0 6-4 16,21 0-2-16,19 0 1 15,18 9 6-15,10 15 7 16,1 4-6-16,-1-4 8 16,-1 3-9-16,-9 4 0 15,-6 2 0-15,-9 0 0 16,-19 3-1-16,-5-6 1 16,-19 14 0-16,-13 3-3 0,-81 16-13 15,-53 9-77-15,-39 10-104 16,-28 9-404-16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46:29.6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22 323 649 0,'0'0'239'0,"0"0"-99"0,0 0 18 15,0 0-39-15,0 0-41 16,0 0-31-16,-22-20-28 16,22 20-16-16,0 23 4 15,0 9 17-15,34 4-1 16,-16 0-14-16,3-2-3 16,8-5 3-16,-8-4-3 15,9-11-5-15,7-11 0 16,24-3 2-16,31-20 3 15,33-37 1-15,38-26 2 16,22-16-8-16,-2-5-1 16,-20 18-23-16,-47 26-73 15,-55 34-82-15,-49 26-168 0</inkml:trace>
  <inkml:trace contextRef="#ctx0" brushRef="#br0" timeOffset="579">2030 1030 682 0,'0'0'180'0,"0"0"4"16,0 0-15-16,0 0-52 15,0 0-42-15,0 0-25 0,0 0-17 16,0 0-10-16,5 0 12 16,5 5-2-16,2-5-14 15,-3 8-2-15,7 2-2 16,-5-3-4-16,-5 3-5 15,10 2 1-15,-6 8-1 16,4 1 5-16,1 13-1 16,-2 1-3-16,3 1 5 15,-2-3 0-15,1-6-5 16,17-14 1-16,0-4-7 16,26-9 2-16,34-19 8 15,67-66-4-15,55-39 0 16,37-16-7-16,-10 0-32 0,-48 34-108 15,-68 36-205 1</inkml:trace>
  <inkml:trace contextRef="#ctx0" brushRef="#br0" timeOffset="1269">859 2556 651 0,'0'0'343'0,"0"0"-240"15,0 0-1 1,0 0 26-16,0 0-48 0,0 0-21 16,0 0-19-16,0 28 4 15,0 8-1-15,0 3-20 16,21 9-1-16,10-4-5 15,15-10-4-15,24-16-1 16,34-18-7-16,52-22 9 16,71-68 0-16,53-45-5 15,51-41-9-15,7-60-150 16,-7-94-1334-16,-1-160 1484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4:14.87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0 150 442 0,'0'0'128'0,"0"0"-84"16,0 0 7-16,0 0-21 15,0 0 1-15,0 0 12 16,175-22-1-16,-102 14-5 15,4-1-4-15,2 4-4 16,-6-1-9-16,0 1 3 16,-6 3-8-16,-9-7-2 15,0 4-3-15,3-4 1 16,13-5-3-16,0 3 6 16,-4 1 3-16,-16 4-4 15,-20 1-8-15,-24 5-3 16,-4 0 1-1,-6-4-2-15,0 4 1 0,0 0 1 16,0 0 3-16,0 0 4 16,0 0 25-16,0 0 2 0,0 0-8 15,0 0-12-15,0 0-9 16,0 0-8-16,-6 0 0 16,-46 0-18-16,-30 4 18 15,-19 17 0-15,-12 7 4 16,12-3-4-16,12-6 2 15,15-1-2-15,23-3-3 16,20-10 3-16,12 2-4 16,19-7 2-16,0 0 0 15,0 0-1-15,0 0-7 0,7 0 2 16,44 0 3 0,36-9 5-16,38-14 5 0,36-4-5 15,11-6 0-15,-5 3 0 16,-32 8 2-16,-35 8-2 15,-47 10 0-15,-32 4 2 16,-21 0-1-16,0 0-1 16,0 0 0-16,0 0 0 15,-30 1-15-15,-70 30 15 16,-35 10 2-16,-39 6 7 16,2-1-4-16,19-8-2 15,23-7-2-15,25-6 1 0,25-9-1 16,29-4 0-16,14-4-1 15,27-8 0-15,10 0-2 16,0 0 0-16,0 0-10 16,0 0 6-16,53 0-1 15,29 0 7-15,29 0 5 16,11-3-5-16,-3-14 4 16,-9 4-3-16,-22-1-1 15,-24 3 1-15,-27 8 1 16,-22 1 1-16,-12 2-3 15,-3 0 1-15,0 0-2 16,0 0 1-16,0 0-1 16,-30 0-13-16,-43 16 12 15,-22 14 2-15,-19 3 3 16,5 0-2-16,-1 0 0 0,0 3 2 16,-6 3-3-16,11-4 0 15,23-4 0-15,30-10-2 16,30-10 0-16,17-5-14 15,5-3 2-15,0 0-7 16,52-1 21-16,43-2 1 16,45 0 4-16,38-5-3 15,20-17-2-15,1-7 2 16,-25 8-4-16,-42 5 3 16,-50 5-1-16,-45 8 0 0,-29 0 1 15,-8 3 5-15,0 0 1 16,-29 0 13-1,-55 0-12-15,-32 6 1 0,-25 16-4 16,4 4-5 0,18 3 0-16,21-7 1 15,6 2 2-15,25-4-3 16,22-1-1-16,14-5-1 16,19-12 2-1,12 1-3-15,0-3-7 16,0 0 1-16,22 0 8 0,29 3 1 0,7-3 1 15,10 0 4-15,-17 0-4 16,-7 0 2-16,-17 0-3 16,-19 0 2-16,-1 0-6 15,-7 0 5-15,0 0-3 16,0 0 0-16,0 0 2 0,0 3 0 16,0-1-3-16,0 7-5 15,-34 5 1-15,-21 7 7 16,-30 6 1-16,8 0 2 15,4-3-2-15,15-13-1 16,36-4 0 0,7-3 0-16,15-4-1 0,0 0-2 15,0 0-2-15,0 0-1 16,31 0-2-16,36 0 8 16,33 0 5-16,21-11 1 0,1-12-3 15,-19 7 0 1,-29 5-2-16,-23 6-1 0,-20 1 0 15,-15 4 0-15,-5-3 0 16,-7 3 0-16,-4 0 0 16,6 0-3-16,-6 0 3 15,0 0-4-15,0 0-4 16,-6 7 0-16,-41 17 8 16,-19 7 7-16,-21 1-1 15,5-1-5-15,0-3-1 16,2-4 3-16,17-2-2 15,10-5-1-15,23-6-1 16,8-6 0-16,13 3-2 16,9-8-4-16,0 6-6 0,0 2 1 15,3-3 1-15,31 1 2 16,6-6 1-16,18 0 2 16,6 0 5-1,4 0 2-15,-2 0 0 0,-8 0-1 16,-5-14 0-16,-18 6 1 15,-6 0-1-15,-14 2 1 16,-1 1 1-16,2 2-1 16,-10 0 1-16,4 3 0 15,-5 0 2-15,-5 0-3 16,0 0 1-16,0 0 0 16,0 0 0-16,0 0-2 0,0 0-6 15,0 0 2-15,0 0-6 16,-42 22 6-16,-25 9 4 15,-22 4 4-15,-12 1-3 16,9-4-1-16,20-7-9 16,19-5-4-16,26-3-28 15,27-6-10-15,0-1-10 16,36-7 21-16,53-3 20 16,30 0 4-16,19-3 0 15,8-16-55-15,-14-6-207 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23.1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457 201 479 0,'0'0'495'0,"0"0"-344"16,0 0-25-16,0 0-7 15,0 0-31-15,0 0-16 16,0 0-26-16,-47-135-14 16,18 135-12-16,-21 0-5 15,-1 0-2-15,-10 6-12 16,-10 36 3-16,10 10-4 16,9 14 0-16,25 14 4 0,27-1-4 15,0 1 0 1,64-16-6-16,18-12 4 0,18-22 0 15,-2-11 0-15,3-19-2 16,-6 0 2-16,-11-25 1 16,-5-19 1-16,-25-8 11 15,-10-11-10-15,-23-6 7 16,-21-2-1-16,0-9 2 16,-58 2 3-16,-26 13-10 15,-19 17 0-15,-13 21-2 16,12 22-1-16,-2 5-4 15,22 16-9-15,33 37-20 16,30 18-43-16,21 17-85 16,8 6-107-16,66 10-292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23.6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522 124 855 0,'0'0'151'0,"0"0"-44"15,0 0 60-15,0 0-49 0,0 0-36 16,0 0-23-16,-243-31-28 15,235 31-4-15,3 0-12 16,-5 0-12-16,-14 6 16 16,-13 24-17-16,-11 25 7 15,-5 6-6-15,11 13 2 16,11 0 0-16,22 6-3 16,9 5 0-1,3-11-2-15,61 1 0 0,25-15-1 16,14-24-6-16,19-11 2 15,13-25 2-15,18 0 3 16,9-31 0-16,1-24 7 16,-23-6 10-16,-37-8 1 15,-36-9 14-15,-33-8-9 0,-34-7 13 16,0 3-20-16,-95-3-5 16,-42 20 7-16,-25 18-17 15,-2 25-1-15,11 16-3 16,21 14-5-16,34 0-10 15,24 28-48-15,32 18-21 16,33 9-48-16,9 12-148 16,0 2-307-16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0:26.00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134 654 789 0,'0'0'298'0,"0"0"-249"0,0 0 6 15,0 0 76 1,0 0-66-16,0 0-12 0,-134-104-36 15,213 73-13-15,13 1 5 16,15 17-9-16,-10 13 0 16,-2 0 3-16,-15 0-3 15,-12 30 0-15,-17 9-4 16,-7 10 8-16,-27-2-4 16,-10 2 0-16,-7-5-14 15,0-8 3-15,0-12-18 16,0-10 5-16,0-8 13 15,0-6 11-15,0 0 8 16,0 0-8-16,0 0 0 0,0-31 1 16,37-18-1-16,21-25-7 15,21-16 5-15,3 1 4 16,-2 6 1-16,-22 26-3 16,-21 27 0-16,-34 18 6 15,-3 12-1-15,0 0-1 16,0 0-4-16,0 0 1 15,0 17-9-15,0 21 7 16,-22 4 1-16,12 7 12 16,2 0-12-16,8 2 0 15,0-2 0-15,30 6 6 16,32 0 0-16,32-8-6 0,22-4-5 16,52-13 0-1,34-10-132-15,17-14-106 0,3-6-68 16,-45 0-229-16</inkml:trace>
  <inkml:trace contextRef="#ctx0" brushRef="#br0" timeOffset="383">2331 739 586 0,'0'0'226'0,"0"0"-51"0,-293-123-31 16,211 68-25-16,8 0-23 15,29-6-44-15,16-11-25 0,24-2 8 16,5-5-34 0,0 10 3-16,37 14-4 0,-1 14 3 15,-14 27-12-15,5 14 9 16,4 0-5-16,-1 6-3 16,6 37 11-16,-14 24-8 15,-22 20 3-15,0 18 2 16,-51 10 8-16,-17-9-8 15,4-16 1-15,18-22-2 16,18-26 5-16,25-29-7 16,3-7 3-16,0-6 0 15,0 0-4-15,0 0 4 16,0 0-6-16,10 0 6 16,70 0-18-16,39-25 17 0,52-19 0 15,33-11-36-15,7 0-91 16,-4 6-85-16,-22 2-148 15</inkml:trace>
  <inkml:trace contextRef="#ctx0" brushRef="#br0" timeOffset="797">3529 225 223 0,'0'0'595'0,"0"0"-409"16,0 0-10-16,0 0-45 16,0 0-52-16,0 0-6 15,-214-80-41-15,163 100-13 0,-14 27-7 16,4 16-11-16,10 8 14 16,17 4-15-16,31-2 4 15,3 7-2-15,21-11-2 16,46-3 0-16,22-16 0 15,-1-20 3-15,1-20-3 16,12-10 1-16,3-21-1 16,9-37 27-16,-7-13-1 15,-16-8-3-15,-45 3 4 16,-32-3-7-16,-13-1 5 16,-29-11-14-16,-59 12-10 15,-31 4 7-15,-18 26-7 0,-3 19-2 16,20 30 0-16,28 0-25 15,37 30-14-15,37 31-54 16,18 13-53-16,42 0-82 16,63-6-228-16</inkml:trace>
  <inkml:trace contextRef="#ctx0" brushRef="#br0" timeOffset="1314">4324 698 4 0,'0'0'929'0,"0"0"-819"15,0 0 23-15,0 0-18 16,0 0-75-16,0 0-39 16,241-44 64-16,-73 19-35 15,0 6-7-15,-18 3-3 16,-19 2-16-16,-26 4 18 15,-20 2-22-15,-33 1 2 16,-28 2 15-16,-11 0-12 16,-13-4 22-16,0-8 12 15,-34-2-30-15,-27-5 1 0,-13-2-10 16,-5 5 0 0,5 1 2-16,13 7 2 15,9 2-4-15,17-1 0 0,1 10 3 16,24-3 2-16,4 5-5 15,6 0 0-15,0 0-4 16,0 0 4-16,27 0-9 16,31 0 6-16,19 13 3 15,2 6 12-15,0 8-12 16,-5-2 0-16,0 1 8 16,-13 4-4-16,2-11 1 15,-26 11-5-15,-13-5 10 16,-17 5-13-16,-7 3 3 15,-31 14 0-15,-64 8 3 16,-27-1-3-16,9 2-16 0,25-6-55 16,30-7-127-1,30-12-186-15,28-15-535 0</inkml:trace>
  <inkml:trace contextRef="#ctx0" brushRef="#br0" timeOffset="1717">6035 531 872 0,'0'0'231'0,"0"0"-69"16,0 0 2-16,0 0-73 0,0 0-41 16,0 0-6-16,-205-130-22 15,191 130 11-15,6 0-32 16,6 8 1-16,-4 28 7 15,6 13-6-15,0 12 2 16,8 8-5-16,63-3 2 16,17-3 1-16,38-10-3 15,9-15 0-15,-5-19 0 16,8-14 0-16,-12-5 0 16,-1-18 4-16,4-33-1 15,-13-14 15-15,-34-4-11 16,-27-2 12-16,-52-9 22 15,-3 0-27-15,-73 6 13 16,-31 5-10-16,-28 18-16 16,-8 17 11-16,-10 23-12 0,-9 11 0 15,3 11-4 1,10 44-57-16,30 14-83 0,27 10-115 16,30-7-632-16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55.9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174 200 730 0,'0'0'122'0,"0"0"-48"0,0 0 21 16,0 0-30-16,0 0 5 16,0 0-7-16,-5-86-8 15,5 72 2-15,0-2-3 16,0 5 0-16,0 0-6 16,0-3-22-16,0 3-12 15,21 0-11-15,19-1 6 16,18 5-2-16,0 1-3 15,8 6 0-15,-16 0 0 16,-10 0-2-16,-3 19-4 16,-16 12 2-16,-16 8 0 15,-5 13 4-15,-5 15-3 16,-63 4 0-16,-20 8 3 0,-13-5 1 16,3-8-5-16,9-11 0 15,25-16 0-15,28-20 0 16,20-8 1-16,16-11-1 15,0 0 0-15,0 0 0 16,31 0 0-16,24 0 1 16,6-11 6-16,13 0 7 15,-7-3-12-15,4 1-2 16,-11 7 0-16,-8 3-43 16,-3 3-83-16,-12 0-158 0,8 0-362 15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57.1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0 299 859 0,'0'0'186'0,"0"0"-128"0,0 0 9 15,0 0-16-15,0 0-7 16,0 0-11-16,253-45-13 16,-196 45-4-16,8-6 6 15,2 1 6-15,7-3 3 16,5-6-2-16,-2-3-4 16,-8-2-1-16,-17-2 9 15,-12 1-5-15,-19-2 4 16,-5 3-9-16,-10-4 0 15,-6 1 0-15,0 3-9 16,-22 3-4-16,-29 4-3 16,-11 4-5-16,-10 8-2 15,-2 0-1-15,22 0 1 0,25 0 1 16,17 0-1-16,10 8-1 16,0 7 1-16,10 4 1 15,32 3 1-15,11 0 0 16,13-2 1-16,2 2 0 15,5-1-2-15,-8 0 3 16,-14 8 0-16,-14 1-2 16,-22 0 3-16,-15 7-4 15,0 3 0-15,-37 4-2 16,-58 11-12-16,-24 9-63 16,-21 4-79-16,0-2-209 15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6:52.0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51 141 368 0,'0'0'163'16,"0"0"-17"-16,0 0-25 16,0 0-18-16,0 0-13 15,0 0-1-15,-15-141-18 16,15 141-19-16,0 0-9 15,0 0 8-15,0 0-17 16,0 0-12-16,0 0 0 16,0 6-22-16,0 38 7 15,0 32-5-15,0 19 45 16,0 24-24-16,0 18-7 16,0 23 3-16,-13 12 3 15,-1-1-7-15,14-14-1 0,0-22-13 16,0-29 1-1,11-23 0-15,13-20 2 0,-1-21-5 16,-9-11 2-16,2-15-1 16,-4-6 2-16,-6-7-4 15,-6-3 5-15,3 0-2 16,-3 0-1-16,0 0 1 16,0 0 6-16,0 0-5 15,0 0 1-15,0 0 1 16,0 0-3-16,0 0 0 15,0 0-1-15,0 0-30 16,0-11-22-16,0-2-73 16,15 2-23-16,4 3-129 15,11 2-217-15</inkml:trace>
  <inkml:trace contextRef="#ctx0" brushRef="#br1" timeOffset="7441">396 765 503 0,'0'0'211'16,"0"0"-56"-16,0 0-60 16,0 0 19-16,0 0-39 15,0 0-13-15,0 0-15 0,0 0-13 16,0 0-5-16,0 0-7 16,0 0 0-16,0 0 1 15,0 3-10-15,0-3-8 16,0 3-3-16,0 0-2 15,-6-1-2-15,6 6-8 16,0 7 5-16,0 1 5 16,0 8 3-16,0 1-1 15,0-2-1-15,16 1 1 16,20 1 0-16,7-3-1 16,2 3 0-16,-2-3 0 15,6 0 0-15,-3 3-1 16,1-4 0-16,-5 1 0 0,-5 6 1 15,-29-6-2-15,5 0 3 16,-13-6-4-16,0-5 2 16,0 0-1-16,-15 1 0 15,-38-1-3-15,-5-3 1 16,-6-3 1-16,3-2-38 16,12-3-30-16,9 0-40 15,13-8-43-15,21-20-77 16,6-13-193-16</inkml:trace>
  <inkml:trace contextRef="#ctx0" brushRef="#br1" timeOffset="7637">406 719 476 0,'0'0'205'0,"0"0"-55"0,0 0-50 16,0 0-22-16,0 0-42 15,0 0-26-15,269-124 1 16,-136 115-10-16,15 4-1 16,-8 5-7-16,-30 0-197 15,-37 0-652-15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1.6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256 64 560 0,'0'0'254'16,"0"0"-70"-16,0 0-46 16,0 0-21-16,0 0-14 15,0 0-35-15,0 0-37 16,-129-29 6-16,129 29-14 15,0 0-8-15,-11 0-15 16,-12 4 0-16,-6 21 4 16,0 7-3-16,-1 6-1 15,25-2-3-15,5 5 3 0,0 3 3 16,21-6 1-16,27-2-8 16,13-5 4-1,4-12-17-15,11-11-5 0,4-5 16 16,5-3-13-16,-2 0 8 15,-15-11 11-15,-12-8 3 16,-9-6-1-16,-13-2 5 16,-13-7 0-16,-18-2 2 15,-3-7 11-15,0-2 11 16,-37 4-13-16,-21 1-1 16,-3 12-5-16,3 5-8 15,0 15-3-15,13 6-1 0,-8 2-5 16,16 0 3-16,1 0-6 15,9 5-12-15,11 21-59 16,16 4-46-16,0 5-97 16,45 4-128-16,50-7-379 15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1.9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66 475 0,'0'0'285'16,"0"0"-104"-16,0 0-20 0,0 0-7 15,0 0-50-15,0 0-20 16,-37-66-26-16,37 66-20 16,0 0-16-16,0 0-22 15,0 11-1-15,0 19-4 16,0 6 5-16,16 8 7 15,5-6-6-15,0 1 2 16,-2-3-1-16,2-3-2 16,0-3-1-16,-10 0-20 15,-1-3-64-15,-10-2-57 16,0 0-124-16,0-11-240 16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2.4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78 686 0,'0'0'195'16,"0"0"-12"-16,0 0-37 15,0 0-52-15,0 0-27 0,0 0-31 16,0-20-18-16,0 20-9 16,0 0-9-1,0 0-9-15,0 11 0 0,0 14 9 16,2 6 8-16,20-4-1 16,6 0-7-16,2-2 3 15,14 0 0-15,7-9 1 16,7-8 0-16,0-2-4 15,3-6 6 1,4 0-4-16,-4 0 3 0,-13-11 2 16,-8-8-1-16,-12-1 9 15,-14-2 27-15,-14-7-4 16,0-2-8-16,0-2-9 16,-14 6 1-16,-23 2-9 15,1 8-6-15,4 6-4 0,0 2-3 16,11 7 0-1,5 0-2-15,-5 2-6 0,-16 0-8 16,-10 7-30-16,2 18-66 16,2 5-72-16,16-2-143 15,17-6-353-15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3.0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83 80 726 0,'0'0'172'0,"0"0"-14"16,0 0-4-16,0 0-34 15,0 0-19-15,0 0-28 0,-83-80-21 16,83 80-17 0,0 0-13-16,0 0-3 15,0 0-12-15,0 0-7 0,0 9-1 16,0 22-4-16,0 12 5 16,0 12 5-16,0-8-4 15,0 3 3-15,0-4-4 16,0-2-3-1,0 1 0-15,0-5-29 0,0-1-36 16,0 0-54-16,0-7-94 16,0-4-261-16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5:24.20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1172 59 157 0,'0'0'132'0,"0"0"1"0,-375 0-48 16,274 11-6-16,27 1-34 15,29-4 6-15,22-4-31 16,15-4-12-16,8 7-3 16,0-5-4-16,0 9-1 15,0 1 0-15,24 7 3 16,71-3-1-16,58 4 31 15,82-12 2 1,120-8-10-16,131 0-1 0,125 0-3 16,85-6-3-16,46-2-4 15,7 8-4-15,-12 0-5 16,-20-6-4-16,-59-2 2 0,-77-3-3 16,-105-5 0-1,-94 3-2-15,-73-2 6 0,-50 3-4 16,-39 2 1-16,-52 5 1 15,-57 2-1-15,-66 3 2 16,-39 0-3-16,-6 0-3 16,-98 0 2-16,-97 0 1 15,-99 14 0-15,-87 2 0 16,-71 4-3-16,-56-1-8 16,-47-1-52-16,-11 2-10 15,0 2 38-15,19-3 24 16,29 6 11-1,10 0 0-15,6 5 0 0,5 0 0 16,-11 6 2-16,1 0 3 16,33 2-4-16,35-7 4 15,63-7-3-15,76 1 3 16,77-6-3-16,70-2-2 0,71-9 0 16,40 3 0-1,42-5 0-15,0 2-5 0,15 3 2 16,104-5 2-16,107-6 1 15,156 0 15-15,198-36 16 16,205-14-3-16,135 1 2 16,104 0 0-16,17 7-14 15,-53 17-10-15,-72 6-6 16,-115-3 2-16,-122 8 2 16,-129-3 2-16,-138 9 20 0,-139 0-9 15,-136 5-2 1,-123 3-15-16,-65 0 3 0,-184 0-1 15,-154 23 6-15,-129 1-6 16,-116 3 0-16,-72 1 0 16,-21-1-2-16,-30 7 3 15,12 10-3-15,17 5 2 16,10 6-2-16,33 0-1 16,40-5 1-16,84-1 0 15,77-8 1-15,88-10 0 16,102-1-1-16,89-11 1 15,98-4-2-15,70-11 0 16,37-4 1-16,74 0 0 0,112 0 0 16,117-16 4-1,152-23-1-15,169-10-2 0,133-6 0 16,107-6-1-16,41 6 1 16,-12 0 2-16,-50 11-3 15,-76 13 0-15,-106 2-1 16,-124 4 1-16,-103 0 1 15,-120 11 2-15,-121 9 6 16,-92 5-2-16,-101 0-6 16,-43 0-1-16,-150 0 10 15,-137 14-5-15,-155 16-3 16,-141 6-2-16,-108 2 0 0,-57 4 1 16,-19 7 1-16,-6 6 0 15,-4 8-2-15,-2 9 0 16,60 1 2-16,91-11 7 15,153-13 14-15,142-7 4 16,131-18-19-16,114-5-2 16,87-11-6-16,73-8 0 15,214 0 0-15,207-38 3 16,268-28 7-16,229-7-9 16,172-8 1-16,100 13-2 15,-19 18 2-15,-77 14-2 16,-131 6 0-16,-154 5 0 15,-161-5 0-15,-148 5 0 16,-167 8 0-16,-164 5 3 16,-119 5 2-16,-79 2 12 0,-124 5 11 15,-149 0-15 1,-157 0-11-16,-133 16 0 0,-91 9 0 16,-70 6 0-16,-22 7-4 15,4 9 2-15,23-3 0 16,66 5 1-16,87 1-1 15,66-1 0-15,59 4-4 16,71-4 3-16,50-5-1 16,81-8 4-16,92-12 2 15,75-12-4-15,56-4-3 16,16-8 3-16,98 0-4 16,153-12 4-16,194-31 3 0,203-26 1 15,184-11-1 1,99 14 2-16,17 11-5 0,-96 17-3 15,-143 10 2-15,-153 9 0 16,-158 0 1-16,-139 5-1 16,-121 3 2-16,-117 5-1 15,-55 1 4-15,-164 5-4 16,-128 0-1-16,-145 0 0 16,-123 25-1-16,-91 10 1 15,-56-4 1-15,-48 5 0 16,3 7 3-16,-5 12-3 15,27 0-1-15,71 6 1 16,106-6 2-16,165-11 4 0,181-19 4 16,140-2-7-1,114-16-3-15,222-7 0 0,186 0 3 16,212-19 3-16,159-17-5 16,97-14 1-16,60 9 3 15,14 8-5-15,-30 3 0 16,-72 5-1-16,-91 9 1 15,-107 2 1-15,-113 8-1 16,-153 1-3-16,-146 5 3 16,-135 0-1-16,-116 0-3 15,-137 0-4-15,-166 25 8 16,-168 10 3-16,-130 7 1 16,-111 7-4-16,-67 6 0 15,-38 3 0-15,-8 13 0 0,37-3 2 16,77-1 1-16,100-6-3 15,133-17-1-15,148-14-1 16,141-11 2-16,121-8 0 16,75-4 0-16,186-7-2 15,164-4 2-15,202-40 10 16,208-25-10-16,160-5 3 16,56 8-3-16,-49 16 0 15,-111 15 2-15,-139 15-2 16,-113 1 0-16,-100 3-3 15,-109 2 2-15,-127 3 1 16,-116 11 1-16,-92 0-1 16,-58 0-1-16,-168 0 0 15,-158 5 1-15,-166 20 2 16,-131 17-1-16,-97 7 4 16,-62 6-5-16,-5 8-5 15,38-8 5 1,93 0 0-16,149-13 2 0,169-10-2 15,152-9-3-15,146-10 2 0,71-13-1 16,177 0 0-16,148 0 2 16,169-30 8-16,172-20-7 15,117 1-1-15,60 2 0 16,1 14 0-16,-78 9 4 16,-112 4-4-1,-141 15-4-15,-174-1-1 16,-162 6 3-16,-177 0 1 0,-183 15-22 0,-192 14 23 15,-163 1 4 1,-91-5 0-16,-34-8-4 0,8 2 1 16,75-5-3-16,85 2 3 15,137-2-1-15,138-9 0 16,122 7 0 0,98-4 0-16,58-3-7 0,151-5 7 15,135 0 5-15,142-11-2 16,88-22-2-16,56-8 5 15,-28 3-6-15,-92 13 2 16,-100 8-2-16,-132 9-8 16,-117 8 6-16,-87-5-1 15,-74 5 3-15,-18 0-1 0,-110 0-6 16,-70 8 7-16,-53 16 2 16,-18-1-1-16,3 1 0 15,40-5 0-15,64-2 3 16,57-3-4-16,70-9-1 15,19 1 0-15,16 2-9 16,0 3 9-16,16-5-3 16,56-2 4-16,33-4 0 15,20 0 4-15,6 0-4 16,-6 0 1-16,-14 0-1 16,-39 0-3-16,-19 0 2 15,-38-2 0-15,-15 2 1 0,0 0-1 16,-98 0-4-16,-58 0 1 15,-60 0 4-15,-30 0 4 16,11 0-4-16,22 0-5 16,29-8 5-16,52-3 1 15,50-8 2 1,61 0 0-16,36-6 6 16,117-11-6-16,82-8-3 15,67-16 0-15,34 4 5 0,2 1-5 16,-39 6-5-16,-67 13-2 15,-76-2 5-15,-69 8 2 16,-50-6 1-16,-16 1-1 16,-45 1-2-16,-82 6-2 15,-47 15 0-15,-33 2 2 16,-34 8 2-16,6 3-1 16,32 0 1-16,57 0-1 15,60 0 1-15,50 8 0 16,26-8 0-16,10 0-1 0,0 0 0 15,0 0-2-15,53 0 2 16,21 0 1-16,5 0 4 16,-25 0-3-16,-20 0 0 15,-24 0-1 1,-10 0-2-16,0 0 2 0,11 0 0 16,13-8-5-16,5-3 0 0,10 0 0 15,-2-3 2 1,-4 3 2-16,6-8 1 0,5 0 2 15,-1-9-2-15,2 1 0 16,2-1 0-16,-12 4 0 16,9 2 1-16,7-1-1 15,17 4 0-15,42-6-1 16,37 1-2-16,20 1-1 16,8 10 4-16,-20-6 0 15,-44 13-5-15,-50 1 4 16,-43 2 2-16,-18 3-1 15,-79 0 0-15,-61 0 2 16,-66 0-1-16,-29 8-1 16,-16 4 3-16,4-7-3 15,33 3 1-15,22-3-1 0,38-5-1 16,41 0 0-16,41 0 1 16,29 0 1-16,31 0 1 15,12 0-2-15,0 0 0 16,21 0 0-16,85 0-3 15,60-5 3-15,69-14 1 16,37 2 1-16,15 9-1 16,-15-3-1-16,-40 2-4 15,-49 4 3-15,-57 0-3 16,-49-1 4-16,-45 1 0 16,-32-1 1-16,0-2 7 15,-11-3-8-15,-65-3 0 0,-32 9-3 16,-25-6 3-16,-20 5 2 15,-9 0-1-15,-1-2-1 16,10 3 0-16,34 2 0 16,37-2 1-16,45 2-1 15,31 3 0-15,6 0-2 16,82 0-1-16,63 0 3 16,46-3 0-16,18 3 0 15,-5-5-3-15,-14 5 3 16,-22 0 0-16,-25 0-2 15,-21 0 2-15,-39-6 0 16,-25 6 1-16,-37 0-1 16,-14-5 0-16,-7 5 3 0,0-3 4 15,-7-2 1-15,-57-1-8 16,-34 6 0-16,-42 0-3 16,-43 0 3-16,-38 0 1 15,-20 8 0-15,6 14-2 16,36-11 1-16,65 3 0 15,64-8 0-15,70 2-1 16,21-3-6 0,117 1 6-16,76-6 1 15,51 0 2-15,34 0-2 0,-11 0-4 16,-44-11-1-16,-44 3 5 16,-70-4-1-16,-62 7 1 15,-41-1 0-15,-27 1 1 16,-43 2 1-16,-81-2-2 0,-82 5 0 15,-45 0 0-15,-35 0 0 16,-2 0 1 0,8 8 0-16,2 3-1 15,21 2 0-15,15 4 0 0,35-3 0 16,30 8-2-16,32-8 1 16,47-3 0-16,40-3 0 15,31-6 0-15,27-2 0 16,0 0 1-16,0 0-4 15,0 0 3-15,0 0 1 16,13 0 1-16,-7-10-1 0,-6-1 0 16,-50 5-1-1,-99 4 1-15,-83 2 0 0,-56 0-2 16,-35 0 2 0,-17 0 0-16,-18 0 2 0,-12 0 1 15,-48 0-2-15,-37 2-1 16,-10 15 2-16,-17-7-4 15,33 4-1-15,42-8 3 16,40-6 2-16,74 0 1 16,83 0-2-16,75 0 2 15,72 0-3-15,47 0 2 16,16 0-2-16,51 0-3 16,81 0 3-16,82-11 1 0,55-14-1 15,33-5 0-15,-8 0 0 16,-51 5 3-16,-64 11-3 15,-78 3 3-15,-59 6-3 16,-42 2 0-16,0 0 2 16,-58 3-2-16,-64 0-1 15,-41 0 0-15,-28 0-1 16,-18 17 2-16,-10-6 0 16,-8 8 0-16,-14-8 2 15,-10 8-1-15,7-5-1 16,15-1 0-16,33-1 0 15,46-7 0-15,56 1 1 16,42-6-1-16,30 0 1 16,22 0 0-16,0 0-1 0,0 0-1 15,16 0-5-15,29 0 6 16,13 0 1-16,30 0-1 16,39 0 0-16,26 0 0 15,35 0 1-15,11 0-1 16,-34 0 0-16,-43 0 1 15,-54 0-1-15,-59 0-1 16,-18 0-3-16,-132 0 4 16,-73 24-1-16,-64 7 2 15,-9-1-1-15,8 0 1 16,38-5 0-16,43 0-1 16,52-6 0-16,56-8-1 15,51-5 1-15,39 2-1 16,0 3-2-16,31-6 3 15,81 3 1-15,41-8-1 16,37 0 0-16,30 0 2 0,23 0-2 16,37 6 0-16,13 5-1 15,-7 8 1-15,-50 0 0 16,-75 1 0-16,-71 7 0 16,-82 6-3-16,-22-3 3 15,-121 7 0-15,-49 1 2 16,-41 3-1-1,-11-11 0-15,1 1 0 16,13-7 2-16,5 3-3 0,24 1 1 16,30-9 0-16,32 1-1 15,58-9 2-15,42-3-2 0,31-8-1 16,58 0-2 0,113 0 3-16,107-3 4 0,89-21-3 15,51-4 0-15,16 9-1 16,-36 5 0-16,-83 14 0 15,-114 0 2-15,-90 0-2 16,-100 14-8-16,-32 10 1 16,-138 18 7-16,-76 12 2 15,-61 2-1-15,-29-1-1 16,2-6 2-16,8-10-2 0,22-4 1 16,26-4 0-1,32-1-1-15,58-11 3 0,68-8-2 16,56-8-1-16,53-3 0 15,98 0 0-15,169-8 0 16,188-36 6-16,174-22-3 16,92-3-1-16,-6 3-1 15,-86 11 0-15,-158 25 0 16,-178 10 2-16,-143 20-3 16,-113 0-3-16,-37 0 0 15,-119 0 3-15,-92 30-1 16,-64 3 2-16,-47 9 2 15,-22-1-3-15,-11 3-3 16,-6-5 1-16,-15 2 3 16,4 3-1-16,27-3 2 15,57-2 1-15,96-15-3 16,85-7-1-16,97-3 0 16,39-8-1-16,141-6 2 15,112 0 5-15,112 0-2 0,82-20-2 16,32-16 0-16,-7 0 1 15,-40 4 6-15,-85 7-7 16,-101 8-1-16,-117 6-6 16,-99 9 2-16,-59 2 2 15,-146 0-9-15,-103 19 11 16,-95 17 0-16,-76 7 0 16,-43-1-5-16,-2 2 5 0,19-8 0 15,78-12 1-15,130-5 0 16,108-13 1-16,114 0-2 15,46-6-3-15,144 0 2 16,114 0 1-16,88-17 3 16,67-13-3-16,28-9-11 15,0-2-97-15,-26-3-73 16,-54 3-133-16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4.3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0 105 673 0,'0'0'166'0,"0"0"-87"0,0 0 30 15,0 0 9-15,0 0-20 16,0 0-14-16,31-44-20 16,-31 44-19-16,0-5-8 15,0 3-2-15,6 2-9 16,0 0-13-16,-4 0-2 16,5 0-11-16,-1 0 2 15,-6-6-1-15,0 6-1 16,3 0 0-16,-3 0 0 15,0 0 1-15,0 0-1 16,0 0 0-16,0 0 0 16,0 0 0-16,0 0-4 0,0 0 3 15,0 0 1-15,0 0-3 16,0 0 3 0,0 0-3-16,0 0 3 0,0 0-1 15,0 0 0-15,0 0 1 16,0 0 0-16,0 0 0 15,0 0 2-15,0 0 1 16,0 0-3-16,0 0 3 16,6 0-2-16,-6 0 0 15,0 0-1-15,0 0 3 16,0 0 2-16,0 0-3 16,0 0-2-16,0 0 5 15,0 0 0-15,0 0 7 0,0 0-9 16,7 0 8-1,-7 0 3-15,0 0-10 0,0-3 3 16,0 0 1-16,0 3-5 16,0 0 2-16,0 0-3 15,0 0-1-15,0 0 0 16,0 0-1-16,0 0 1 16,0 0-1-16,0 0 0 15,0 0-1-15,0 0 2 16,0 0-3-16,0 0 1 15,0 0 0-15,0 0-4 16,0 0 4-16,0 0-4 16,0 0 0-16,0 3-5 0,0 16-1 15,0 10 1 1,0 6 10-16,-13 9 6 0,10-6-3 16,3-2-3-16,0 0 0 15,9-9-10-15,35-7-7 16,1-7 5-16,7-8-3 15,6-5 1-15,-1 0 12 16,1 0-7-16,-11 0 9 16,-4-14 0-16,-16-7 4 15,-12-7-3-15,-12-5 2 16,-3-8-1-16,0 0 6 16,-9-9-8-16,-37 9 16 15,-3 8-11-15,4 6 0 16,-7 18-5-16,3 4-1 0,8 2-1 15,6 3-1-15,1 0-8 16,13 0-39-16,18 17-73 16,3 4-121-16,21 4-31 15,56 0-206-15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4.5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 30 579 0,'0'0'318'0,"0"0"-172"0,0 0 7 16,0 0-32 0,0 0-43-16,0 0-49 0,0-30-11 15,-7 49-16-15,-7 19 12 16,4 20 10-16,4 4-6 15,6 3-9-15,0 7 1 16,6-4 0-16,31-2-9 16,0-3 1-16,-8-8 1 15,-3-11-6-15,-5-11-55 16,-15-8-80-16,-6-9-204 16,0-2-427-16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4.9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27 679 0,'0'0'108'0,"0"0"-76"0,0 0-4 16,293 37 85-16,-18-30 24 15,83-7-35-15,60 0-29 16,20-24-27-1,-14 4-31-15,-52 5 1 0,-44 7-3 16,-40 4-3-16,-32 4-7 16,-25 0 0-16,-38 0 4 15,-37 0-3-15,-48 0-4 16,-47 9-5-16,-53-9-96 16,-8 0-360-16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05.9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0 633 630 0,'0'0'253'15,"0"0"-162"-15,0 0 2 16,0 0 16-16,0 0-48 15,0 0-34-15,0 0-27 16,21-24 4-16,108 24-4 16,33 0 10-16,5 0 2 15,-8 0 3-15,-24 0-10 16,-19 0 6-16,-40 0-3 16,-23 0 1-16,-32-6-1 0,-10-7 3 15,-11-10 22 1,0-4-9-16,-35-1-14 0,-23 1-8 15,-16 5-1-15,6 6-2 16,11 2 1-16,5 3 0 16,9 2 3-16,7 1-3 15,4 0 3-15,18 5-1 16,7 1-2-16,7 2 1 16,0 0-1-16,0 0-4 15,37 0-9-15,21 0 13 16,24 25 0-16,-2-1 3 15,-7 9 2-15,1 1 6 16,-23 1-1-16,-7 0-4 16,-26 5 0-16,-18 0-6 15,0 7 1-15,-31 5-2 0,-42-5-2 16,-10-3-3-16,-2-4-82 16,12-11-104-16,20 1-211 15</inkml:trace>
  <inkml:trace contextRef="#ctx0" brushRef="#br0" timeOffset="1107">1700 419 644 0,'0'0'335'0,"0"0"-169"0,0 0-15 16,0 0-65-16,0 0-58 15,0 0-24-15,66 44 17 16,-23 11 24-16,-19 5-21 16,-6 7-12-16,-8 4-3 15,-10-2-5-15,0-3-1 16,0-3 1-16,0-13-4 16,0-9-11-16,-10-14-62 15,-17-18-105-15,-10-9-28 16,-5 0 21-16,-11-18-12 15,8-19 80-15,-4-19 103 16,3-15 14-16,1-11 42 16,-5-18-26-16,13-4-11 15,8 3 39-15,7 2 10 16,12 10 17-16,10 21 7 0,0 7 26 16,0 17-17-16,0 14-12 15,3 2-15-15,34 9-15 16,18 5-17-16,22 8-25 15,11 6 1-15,14 0-2 16,-4 25-4-16,-10 17 1 16,-15 19 1-16,-25 10 3 15,-26 11-1-15,-22 6 3 16,0 1 5-16,-36-5 0 16,-22-3 0-16,0-13-5 15,27-13-3-15,15-5-2 16,16-14 3-16,0-9-3 0,37-5 0 15,24-8-2-15,4-1 0 16,-4-7 2-16,3-6-5 16,-6 0 5-16,-3 0 0 15,4-8 2-15,-11-17-1 16,-3 0 7-16,-8-5-2 16,-9 3 0-16,-12-1 7 15,-16 3 20-15,0 1 10 16,0 4-7-16,-23 4-16 15,-7 8-1-15,9 2-1 16,6 6-8-16,-4 0-10 16,4 0-3-16,-7 27-5 15,4 9 8-15,2 8 4 0,16-3-4 16,0 1 0 0,0 2-1-16,47-8-6 0,27-9 4 15,19-16-6-15,-1-11 6 16,9 0 0-16,-12-3 3 15,-16-21 9-15,-21-4-7 16,-9-2 3-16,-22-1 1 16,-17 4 8-16,-4-1-1 15,0 12 6-15,0 5 1 16,0 2-1-16,0 7-12 16,0-1 1-16,0 3-4 15,0 0-4-15,0 0-5 0,0 0-5 16,0 3-1-1,0 22 7-15,0 5 4 0,0 3 0 16,0-3-4-16,6-3-1 16,36-5-1-16,4-7-2 15,3-7 2-15,-3-8 6 16,0 0 1-16,-3 0 4 16,-13-17 0-16,-2-13 2 15,-1-6 8-15,-11-5-2 16,-8-6-2-16,-8-2-2 15,0 2 1-15,0 3-7 16,0 8 1-16,0 15-2 16,0 6-1-16,-8 13-2 15,-5 2 0-15,-8 0-24 16,-19 0-83-16,-18 13-128 0,-9 12-175 16</inkml:trace>
  <inkml:trace contextRef="#ctx0" brushRef="#br0" timeOffset="2803">2958 428 700 0,'0'0'120'16,"0"0"2"-16,-3-141 22 15,-19 108-31-15,8 12-11 16,7 9 3-16,7 7-44 0,0 5-17 15,0 0-20-15,0 0-24 16,0 13 0-16,0 35 0 16,0 17 2-16,0 15 16 15,0 6-8-15,0 4 0 16,0-5 1-16,0 0-3 16,0-7-2-16,0-11-5 15,0-13 1-15,15-14-2 16,16-12 0-16,6-17-4 15,-10-6 4-15,3-5-7 16,-2 0 4-16,-12-1-4 16,-2-27-1-16,-14-6 1 0,0-10-1 15,-6-3 3-15,-39 7 1 16,-13-2-11-16,0 9 15 16,5 6-3-16,8 8 3 15,14 7 2-15,9 6-1 16,11 4-2-16,11 2-1 15,0 0-6-15,0 0-1 16,58 0-4-16,43 0 13 16,24 6 5-16,4-6-4 15,-2 0 1-15,-29 0 3 16,-24 0-2-16,-22-9 3 16,-22 4 0-16,-9-1 10 15,-14 4 4-15,-7-1 4 0,0-1-4 16,0-3 4-1,0-2-7-15,0 4-11 0,0 0-4 16,0 5 2-16,0 0-4 16,0 0-1-16,0 0-6 15,-7 2-3-15,4 29-1 16,3 7 11-16,0 3 2 16,0 3-2-16,0-5 3 15,3-6-3-15,34-8 0 16,0-12-1-16,5-7-4 15,-10-6 5-15,4 0 0 16,0 0 3-16,1-17 1 16,0-13 2-16,-9-3-5 15,-11 3 1-15,-4 0-1 0,-3 8 5 16,-5 5-6-16,-5 6 9 16,6 6-3-16,-6 2-5 15,0 3 0-15,0 0-1 16,0 0-1-16,0 0-9 15,3 6 4-15,15 13-2 16,1 8 8-16,9 1 0 16,-1-1 0-16,10 3 0 15,-7-5-2-15,1-8-10 16,6-4 2-16,-1-10 5 16,1-3 4-16,-1 0 1 15,1 0 1-15,-1-19-1 16,-7-1 1-16,1-4-1 0,-15 5 4 15,1-1-3 1,-8 4 1-16,-1 13-1 0,-7 3 0 16,6 0-2-16,0 0-2 15,4 0-4-15,11 14-6 16,0 14 9-16,0-1 8 16,-2 2-6-16,8-9 4 15,-12-1-4-15,1-4 4 16,-5-7-6-16,-7-6 5 15,2-2-2-15,0 0 2 16,9 0-1-16,7 0 0 16,-1-19 3-16,3 0-3 0,4-3 1 15,-12 0 4-15,-2 0-4 16,-4 3 0-16,1 5 0 16,-4 6-2-16,-7 8 1 15,0 0 0-15,0 0 0 16,3 0-3-16,10 0-6 15,1 14 2-15,8 10 4 16,-1 1 3-16,-3-3 2 16,5 0-2-16,-9-9 0 15,-1-4 0-15,-10 2-3 16,2-11-2-16,-5 0-2 16,0 0 2-16,7 0 5 15,-1 0 5-15,10-25-5 0,5-5 0 16,-5-3 0-16,5 6 1 15,-3 10 2-15,-6 9-3 16,-5 8 0-16,-5 0-5 16,4 0 2-16,10 0-5 15,5 6 4-15,9 10 4 16,-2 0 0-16,-4-2-2 16,10-3-2-16,-4-9 4 15,14-2-2-15,-9 0 2 16,12 0 3-16,-4-19-1 15,-6-11-3-15,-8 0 4 16,-7-3-3-16,-7-3 4 0,-15 3-3 16,0 3 0-1,0 5 3-15,0 9 2 0,0 8 0 16,0 4-4-16,0 4-2 16,-6 0-3-16,6 0-5 15,0 0-3-15,0 4 8 16,0 17 1-16,0 2 0 15,13 1 2-15,27 1 1 16,18 5-1-16,0-3 0 16,-1 7-2-16,-5-4 2 15,-9 0-3-15,-6 2 3 16,-6-9 1-16,-23-1-1 16,-1-11-4-16,-7-3 3 15,-7 1-13-15,-54-7 9 16,-26 4 0-16,-21-6-36 0,16 0-62 15,19 0-86-15,24 0-131 16,49-11-454-16</inkml:trace>
  <inkml:trace contextRef="#ctx0" brushRef="#br0" timeOffset="3133">6227 344 877 0,'0'0'199'0,"0"0"-43"0,0 0-6 15,0 0-40-15,7-145-26 16,-7 134-31-16,0 5-7 16,0 4-5-16,0 2-14 15,0 0-11-15,0 0-13 16,0 0-3-16,0 36 0 15,0 19 3-15,0 16 6 16,0 0-6-16,0 7-1 16,0 4 1-16,0-2-2 15,14-3 1-15,-4-11 2 16,9-8-4-16,-4-9-9 16,-15-10-36-16,0-6-48 15,0-3-55-15,-7-5-206 16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10.3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15 415 187 0,'0'0'515'15,"0"0"-299"-15,0 0-34 0,0 0-19 16,0 0-33-16,0 0-36 15,22-28-25-15,-22 28-30 16,0 0-19-16,0 0-3 16,0 0-15-16,0 0-2 15,0 0-4-15,0 17-2 16,0 13 3-16,0 11 3 16,0 4 4-16,0-10-4 15,12-4 0-15,34-15-4 16,-1-7-12-16,13-7 2 15,10-2 6-15,6-2 3 16,-5-29 5-16,-1-10 6 0,-11-12-4 16,-10-9 4-1,-10-11-5-15,-8-1 6 0,-16-2 1 16,-13 6 3-16,0 19 2 16,0 9-2-16,0 17 15 15,-13 14-7-15,5 9-5 16,8 2-7-16,-7 0-7 15,4 8-7-15,-15 36-14 16,-1 21 21-16,-2 30 3 16,0 17 0-16,5 6-2 15,-5 15 2-15,0 15-3 16,-4 14-1-16,-9 9 0 16,10-6-12-16,-10-21-16 15,16-32-2-15,12-30-4 16,6-30 16-16,0-27 10 0,10-22 2 15,41-3 3-15,14-22 4 16,8-31 11-16,16-15-9 16,-7-7 11-16,-8-4-4 15,-26 2-6-15,-45 2-2 16,-3 4-1-16,-37 2-7 16,-45 12-29-16,-16 1-64 15,-3 15-87-15,19 3-98 16,3-4-298-16</inkml:trace>
  <inkml:trace contextRef="#ctx0" brushRef="#br0" timeOffset="358">68 120 620 0,'0'0'191'0,"0"0"-57"16,0 0-5-16,0 0-23 16,0 0-38-16,0 0-42 15,-56-44-26-15,51 44-4 16,5 16-6-16,-7 9 10 16,7-2 2-16,0-4-1 15,0-5 3-15,0-6-3 0,28-5-1 16,2-3 4-16,1 0 9 15,2 0 16-15,-8-14 21 16,-4-5-4-16,-12 3-12 16,-9-2-22-16,0 2-7 15,0 6-5-15,-19 1-32 16,-17 9-83-16,9 0-102 16,27 14-123-16,0 16-326 15</inkml:trace>
  <inkml:trace contextRef="#ctx0" brushRef="#br0" timeOffset="1929">1498 449 692 0,'0'0'268'0,"0"0"-138"16,0 0 8-16,0-141-18 16,0 108-35-16,-23 3-32 15,9 7-12-15,-7 7-7 16,-2 8-7-16,15 5-13 16,-5 3 0-16,-1 0-14 0,-23 6-1 15,-28 29-6 1,-10 14 7-16,1 6 7 0,21 3-7 15,26-7-3 1,20-5-1-16,7-2-21 0,0-14-6 16,37-11 15-16,13-13-8 15,1-6 10-15,-4 0 13 16,1-22 1-16,-8-11 10 16,-12-3-8-16,-1-1 5 15,-12 0 12-15,-6 6 1 16,4 4-2-16,-10 13-2 15,2 8-4-15,-5 6 2 16,0 0-11-16,0 0-3 16,0 0-6-16,0 23-14 0,10 15 18 15,9 12 2-15,-4 2 6 16,-1-6-3-16,12-4-3 16,1-6-1-16,4-12 1 15,-1-4 0-15,-2-12-1 16,-7-8-2-16,9 0-4 15,1-3 7-15,6-23 5 16,0-3-4-16,-10-7 3 16,-3-2-1-16,4-6-2 15,-1-4 1-15,4 11-1 16,-9 12-1-16,-14 14-2 16,-2 11 2-16,-6 0 0 15,15 0-4-15,1 5-12 0,11 23 15 16,4 8-4-16,-1-1 5 15,-2-4-1-15,-4-4 1 16,-8-7 0-16,2-7 0 16,-9-5-5-16,1-5-9 15,1-3 9-15,-4 0 2 16,-4 0 3-16,18-3 0 16,-5-18 3-16,5-4-3 15,0 3 2-15,-5-3-2 16,-5 3 1-16,5 6-3 15,-6 5 5-15,-4 7-5 16,-1 3 2-16,-5 1-1 0,0 0-3 16,10 0-7-1,4 10 2-15,18 12 9 0,2 0-2 16,-10-3-4-16,7-8-3 16,-4-3-4-16,0-2 4 15,-9-6 2-15,10 0 7 16,-3 0 0-16,9-6 1 15,-5-13-1-15,3-6 1 16,-6-2 0-16,-4-3 2 16,-1 0-1-16,-18 2 3 15,4 9 13-15,-7 5 4 16,0 8-4-16,0 3 3 16,0 3-7-16,0 0-8 15,0 0-6-15,0 0-1 16,0 0 0-16,0 0 2 0,0 0-3 15,0 0 4-15,0 0-2 16,0 0 0-16,0 0 1 16,0 0-1-16,0 0 0 15,0 0-2-15,0 0-3 16,0 0 5-16,0 9 5 16,0-3-5-16,0-4 0 15,0 1 3-15,0 2-7 16,0 10 9-16,0-2-8 15,0 6 3-15,0 3 0 16,0 0 1-16,0 6 3 16,6-1-4-16,25-8-6 0,14-2 1 15,13-6-2-15,9-9-5 16,4-2 9-16,-10 0 3 16,-9 0 1-16,-9-21 1 15,-14-4 5-15,-6-3-5 16,-9-8 3-16,-14 1 7 15,0 0 1-15,0 10 5 16,0 8-6-16,0 6 5 16,-8 5 8-16,2 4-11 15,6 2-14-15,-7 0-1 16,-1 19-5-16,-14 28 3 16,-9 18 3-16,-11 18 3 15,2 14 0-15,3 10-3 0,3 19 2 16,10 15-1-16,11 4-1 15,10-7 1-15,3-20-1 16,0-24 1-16,0-22-2 16,0-24 2-16,0-17-1 15,0-20 0-15,0-8 1 16,-48-3 1-16,-13 0 1 16,-34-25 7-16,-5-14-6 15,2-10-4-15,-3-14-7 16,25-9-14-16,10-10-14 15,45-4 4-15,21 1-18 16,0 2-32-16,101-2-41 0,49-3-139 16,46-3-253-1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13.0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128 258 686 0,'0'0'226'16,"0"0"-58"-16,0 0 9 15,0 0-53-15,0 0-47 16,0 0-30-16,0-11-10 16,0 11-20-16,0 0-16 15,-21 22-1-15,-23 14 7 0,8 8-5 16,18-2 2-16,11 4-3 15,7 1-2-15,0-10 1 16,0-6-1-16,10-17-3 16,38-8-9-16,13-6 7 15,7 0 6-15,-4-14 1 16,-12-16 0-16,-15-9 9 16,-10-4-9-16,-12-8 0 15,-12-4 8-15,-3-1-9 16,0 2 1-16,-31 8 2 15,-20 13 2-15,-1 13-2 0,-1 12-3 16,11 8-5 0,5 0 0-16,1 8 2 0,11 26 1 15,4 7 2-15,15 0-3 16,6 3 0-16,11-3-12 16,60-8-13-16,21-11-1 15,6-14 17-15,-3-8-2 16,-7-2 12-16,-6-26 2 15,-3-7 4-15,-13-4 0 16,-15-7 17-16,-14-4 11 16,-22 1-11-16,-15 2 11 15,0 9-1-15,0 7-9 16,-15 11 11-16,-7 12-7 16,10 6-3-16,9 2-7 15,3 0-16-15,-12 16-6 0,-9 36-2 16,-10 23 8-1,0 21 7-15,1 14-6 0,-4 16 1 16,10 12-2-16,-5 10 1 16,5 6-2-16,9-6 1 15,9-10-25-15,6-28-8 16,0-35 5-16,16-32 11 16,21-23 5-16,5-20 2 15,3 0 10-15,14-29 5 16,9-27-4-16,-10-16 5 15,-21-7-1-15,-37-12-4 16,0 5-2-16,-90 10-1 0,-47 10-25 16,-19 22-71-16,16 13-39 15,23 15-42-15,51-1-69 16,50 3-194-16</inkml:trace>
  <inkml:trace contextRef="#ctx0" brushRef="#br0" timeOffset="403">1304 93 721 0,'0'0'139'15,"0"0"-43"-15,0 0 27 16,0 0-31-16,0 0-38 16,0 0-29-16,183-83-2 15,-162 83-17-15,1 3-1 16,-7 28-3-16,-6 10-1 16,-9 17 9-16,0 5-3 15,-51 8 16-15,-17-8-8 16,4-5 4-16,11-14-1 15,18-11 1-15,19-11-6 16,9-5-5-16,7-1-8 16,0 0 10-16,0-2-10 0,29-2 2 15,23-7 2-15,9 3 2 16,9-8 0-16,12 0-6 16,13 0-61-16,15 0-83 15,22 0-218-15</inkml:trace>
  <inkml:trace contextRef="#ctx0" brushRef="#br0" timeOffset="1784">2450 162 960 0,'0'0'170'0,"0"0"16"15,0 0-54-15,0 0-43 0,0 0-33 16,0 0-22-16,-74-83-16 15,74 83-12-15,-6 12-6 16,6 28 1-16,0 13 1 16,0 13 10-16,-5 5-12 15,5-1 5-15,-10-2-5 16,4-6 5-16,-10-8-5 16,1-16 0-16,6-13 2 15,4-17-2-15,5-8-6 16,0 0 5-16,0 0 1 15,0 0-1-15,0-3 2 16,5-21-1-16,19-5 0 16,19-3 0-16,-6 4 1 0,0 7-1 15,-22 7-3-15,1 8 2 16,-2 6-4-16,7 0-1 16,10 0-3-16,3 15 0 15,-4 14 1-15,-14 7 6 16,-11 2-1-16,-5-2-1 15,0-5-8-15,0-4 6 16,-14-11-11-16,-30-2-2 16,-4-8 14-16,-4-2-3 15,6-4 0-15,4 0 7 16,18 0 1-16,8 0 0 16,16 0 2-16,0-7-2 15,0 2 0-15,0-7-2 16,0 4 2-16,24 0-2 0,13 2 1 15,0 4-1-15,14-4 1 16,1 1 1-16,12-1-3 16,-6-2 2-16,-2-6 2 15,7-5 1-15,-4-9-2 16,1-2 2-16,-4-3-2 16,-22 6 2-16,-16 2 5 15,-15 6 11-15,-3 11 0 16,0 2 5-16,0 6-7 15,0 0-8-15,0 0-1 16,0 0-7-16,0 2-6 16,-3 26-1-16,-15 8 7 0,2 8 3 15,13-6 1-15,3 4-2 16,0-6-1-16,0-9-1 16,9-8 0-16,22-13-3 15,17-6-1-15,5 0 4 16,-1-14 3-16,12-19 1 15,-3-11 2-15,3-8-3 16,-9-12-3-16,-5-5 3 16,-29-8 3-16,-6-5 12 15,-12 8-7-15,-3 11-7 16,0 16 7-16,0 22 5 16,0 11-2-16,0 9-3 15,0 2-5-15,0 3-1 0,0 0-5 16,0 0-8-16,0 0 4 15,-10 34-13-15,-11 20 17 16,-9 15 1-16,2 3 0 16,19-4 1-16,9-5-2 15,0-10 1-15,0-7-2 16,0-16-3-16,9-10-13 16,9-4-17-16,-2-10-15 15,-8-3 0-15,-8-3-9 16,8 0 6-16,-8 0 11 15,0-15-7-15,0-6 14 16,-16-4 17-16,-21-5 4 0,-5 2 12 16,10 7-1-1,11 6 2-15,15 11 5 0,6-2 15 16,0 6 4-16,16-9-14 16,63-2-10-16,25-5 4 15,21-6 1-15,-15-3-2 16,-6-2 6-16,-12 2 10 15,-26-3 1-15,-19 4 3 16,-20 4 0-16,-11 3 1 16,-16-1 11-16,0 1-7 15,0 1-9-15,0 2-12 16,-27 9-4-16,11-1-3 16,1 6-3-16,9 0 1 15,6 0-10-15,0 27 12 16,0 15 4-16,0-1-3 0,14 3-1 15,20-2 1-15,-3 1 0 16,-1-4 1-16,-2-4-2 16,-6-7 0-16,-14-5-2 15,-1-7 2-15,-7-6 0 16,0-1-13-16,-65 2-20 16,-33-3-26-16,-32-2-75 15,-8-6-124-15,-3 0-267 16</inkml:trace>
  <inkml:trace contextRef="#ctx0" brushRef="#br0" timeOffset="2103">3119 88 707 0,'0'0'173'0,"0"0"-69"15,0 0 25-15,0 0-50 16,0 0-34-16,0 0-36 16,-80-14 3-16,56 41-10 15,11 3 2-15,13-2 0 16,0-3-2-16,8-11 1 16,34-6 1-16,-2-8 6 15,-8 0-3-15,-6 0-3 0,-12-3 21 16,-1-19 8-16,-13 3-5 15,0-3-20-15,0 5-8 16,-21 4-31-16,5 2-92 16,16 0-159-16,0 2-424 15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16.0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357 438 877 0,'0'0'126'16,"0"0"-32"-16,0 0 48 15,0 0-44-15,0 0-25 16,0 0-21-16,-47-127-15 16,41 108-4-16,-4 2-5 15,-1 6-12-15,-5-3-1 16,8 6-5-16,1 5-3 16,1-3-5-16,0 6 3 15,2 0-5-15,-10 0-1 16,-14 0-5-16,-2 0 4 0,-7 0-1 15,-6 26 5 1,12 3-4-16,4 2 3 0,12 2-2 16,6 0 1-16,9-3-4 15,0 0 4-15,0-4-9 16,3-8-18 0,34-10 12-16,17-4 5 0,-7-4 10 15,4 0 1-15,-9-12 2 16,-11-10-2-16,1-5 4 15,-11 2-2-15,-7-3 3 0,-1 7 1 16,-3 2-4 0,-5 4 6-16,1 7-2 0,-3 3 0 15,4 2-7-15,-7 3-5 16,8 0 5-16,14 0-6 16,6 0 3-16,2 22 0 15,1 11 2-15,-10 6 1 16,-5-1-9-16,-16 3 9 15,0-10-1-15,0-1 0 16,0-8 0-16,0-14-1 16,0-2-2-16,0-6-4 15,5 0 7-15,22 0-2 16,5 0 3-16,10-17 1 16,-8-8 5-16,3-6-5 15,6-6 2-15,-17-5 0 16,-4 4-3-16,-12 2 0 15,-10 4 6-15,0 4-6 0,0 3 2 16,0 11-2-16,0 6 10 16,0 5-6-16,0 3-4 15,-7 0-5-15,-2 11-6 16,-7 28 7-16,-10 13 4 16,4 0 2-16,1-3-2 15,11-5 5-15,10-10-5 16,0-9-3-16,28-4 2 15,18-10-16-15,6 0-1 16,6-5-41-16,-7-6-79 16,2 0-153-16</inkml:trace>
  <inkml:trace contextRef="#ctx0" brushRef="#br0" timeOffset="269">1200 8 893 0,'0'0'219'15,"0"0"-65"-15,0 0 3 16,0 0-36-16,0 0-53 16,0 0-37-16,24-33-16 0,-13 77-8 15,8 17 27 1,-6 13 1-16,-8 11-9 0,-5 6-8 15,0 2-5-15,0-4-5 16,0-4-8-16,0-5-11 16,0-1-63-16,-5 1-70 15,-22-11-242-15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57:26.6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6478 16 309 0,'0'0'253'0,"0"0"-123"16,0 0-62-16,0 0 26 15,0 0-28-15,0 0 0 0,0 0-12 16,-16 0-13-16,16 0 10 15,0 0-9-15,0 0-19 16,0 0 19-16,0 0-19 16,0 0 1-16,0 0 8 15,0 0-18-15,0 0 3 16,0 0 0-16,0 0-17 16,0 0 10-16,0 14-10 15,0 24 0-15,0 8 20 16,0 18-11-16,0 0-6 15,0-1 0-15,0 6-1 16,0-6 3-16,0-5-5 16,0-6 0-16,0-13 2 0,0-1-2 15,0-10 0-15,0-3-1 16,0-6-25-16,0-6-54 16,0 6-95-16,0-5-110 15,0-4-147-15</inkml:trace>
  <inkml:trace contextRef="#ctx0" brushRef="#br0" timeOffset="500">8006 102 331 0,'0'0'91'0,"0"0"34"15,0 0-3-15,0 0-22 16,0 0-10-16,0 0-9 16,-74-50-19-16,61 45-4 15,10 1 10-15,3 4-5 0,0 0-9 16,0 0-24-16,0 0-5 16,0 0 2-16,0 0-25 15,0 0 0-15,0 12-1 16,3 21 1-16,18 13 15 15,-8 7-16-15,-10 8 2 16,-3 2 6 0,0 0-8-16,0-5 2 0,0-9-3 15,0-5 0-15,0-14 5 16,0-2-5-16,0-12-7 16,0-5-11-16,0 1-87 15,0-7-88-15,34-2-130 0</inkml:trace>
  <inkml:trace contextRef="#ctx0" brushRef="#br0" timeOffset="937">8882 66 520 0,'0'0'101'16,"0"0"22"-16,0 0-2 16,0 0-14-16,0 0 1 15,0 0-46-15,0 0 5 16,0-66-25-16,0 66-6 15,0 0 7-15,0 0-25 16,0 0-2-16,0 0-4 16,0 21-11-16,0 18 33 15,12 3-11-15,4 4-16 16,5 7 10-16,-5 2-14 16,5 2 2-16,-5 1-4 15,-2-3 2-15,1-3 1 16,-2-13-4-16,3-9 0 0,-13-5-3 15,2-11-3-15,-5-3-54 16,0 0-71-16,0 5-151 16,-15 6-140-16</inkml:trace>
  <inkml:trace contextRef="#ctx0" brushRef="#br0" timeOffset="1358">5552 1339 646 0,'0'0'94'16,"0"0"-61"-16,0 0 16 16,0 0 21-16,0 0-16 15,0 0-15-15,48 41 14 16,71-32-16-16,53-7-5 16,69-2 19-16,76 0-9 15,56-16-10-15,41-14-11 16,10-1 3-16,-39 7-24 0,-28 10 1 15,-42 14-4-15,-55 0 8 16,-41 0-6-16,-40 14 1 16,-33-3 0-16,-27-3-4 15,-34-6-7-15,-27-2-2 16,-37 0-105-16,-21 0-176 16,-5 0-193-16</inkml:trace>
  <inkml:trace contextRef="#ctx0" brushRef="#br0" timeOffset="2010">10203 539 717 0,'0'0'92'16,"0"0"-71"-16,0 0-3 0,0 0 33 15,0 0 19 1,0 0 0-16,-22 0-21 0,22 0-28 15,0 0-3-15,51-3-5 16,17 3 20-16,20-4 8 16,13-1-25-16,-3 3-4 15,7-6-8-15,1-1 0 16,-17 4 6 0,-16-1-10-16,-21 1 0 0,-21 0 9 15,-17 2-7-15,-1-3 1 16,-13-4 1-16,0-7-1 15,-15 0-6-15,-49 0 3 16,-16 4-8-16,-12 2 2 16,-3 3 8-16,10 8-2 15,24-3 2-15,30 3-2 0,13 0 7 16,18 0-7 0,0-3 0-16,0 3 6 0,0 0-6 15,0 0 0-15,0 0 4 16,12 0-2-16,25 14 13 15,9-3-3-15,12 6 3 16,10-1 19-16,4 4-27 16,7-1 7-16,-16 0-7 15,-9 1-2-15,-23-3 0 16,-16 12-5-16,-15 7 0 16,-21 10-2-16,-89 18-6 15,-38 21-97-15,-35 8-162 0,-2-2-169 16</inkml:trace>
  <inkml:trace contextRef="#ctx0" brushRef="#br0" timeOffset="30385">1750 3292 501 0,'0'0'200'0,"0"0"-30"16,0 0-19-16,0 0-31 16,0 0-25-16,0 0 3 15,9-25-31-15,-9 25-25 16,0 0-4-16,0 0-26 15,0 14 9-15,0 48-13 16,-14 35 4-16,-39 35 53 16,1 22-56-16,-12 19 0 15,9 12 14-15,1 4-17 16,17-1 12-16,19-4-18 0,10 2 7 16,8 4 7-16,0-2-12 15,0-4 2-15,0-14 15 16,0-24-17-16,16-32 17 15,5-22-19-15,-5-34 0 16,-6-28-1-16,-4-15 4 16,-6-14-3-16,0-1 12 15,0 0-10-15,0 0-1 16,0-16-1-16,-32-31-72 16,3-19 5-16,0-2-60 15,29-10-73-15,0-5-129 16,29-9-331-16</inkml:trace>
  <inkml:trace contextRef="#ctx0" brushRef="#br0" timeOffset="31546">2208 4142 443 0,'0'0'192'0,"0"0"-71"0,0 0 9 15,0 0-3 1,0 0-40-16,0 0-37 0,0-61-26 16,29 36-18-16,0 3 38 15,0 5-20-15,-8 4-6 16,-5 5 6-16,-8 5-17 16,-8 0 6-16,0 3-13 15,0 0 5-15,0 0-11 16,6 0 6-16,15 19-2 15,2 20-9-15,-9 16 18 16,-7 11-10-16,-7 2 3 16,0 7 0-16,0-9 6 15,0-8-6-15,0-6 0 16,0-11 4-16,0-3 2 16,0-4-5-16,0-9-1 0,0-4 0 15,0-4-3-15,0-6 3 16,0-5-15-16,0 2 6 15,-28-6 5-15,-23 4-2 16,-2-6 6-16,11 0-13 16,-1 0 3-16,20 0 8 15,6 0 2-15,10-3 1 16,2 0 5-16,5 3-12 16,0-2 3-16,0-4-3 15,15-5-4-15,43 0 5 0,30-3 5 16,34-2-3-1,28 0 1-15,27-7-35 0,6 2-199 16,-22-2-238-16</inkml:trace>
  <inkml:trace contextRef="#ctx0" brushRef="#br0" timeOffset="34699">66 4327 452 0,'0'0'183'15,"0"0"10"-15,0 0-110 16,0 0 28-16,0 0-57 16,0 0-5-16,0-56 25 15,0 53-28-15,0 3 6 0,0 0-10 16,0 0-18-16,0 0 10 16,0 0-32-16,0 0-1 15,0 0 15-15,0 0-14 16,0 0-2-16,0 0 0 15,0 0 6-15,0 0-19 16,0 5 13-16,0 9 0 16,-5 2 2-16,5-2-2 15,0 0 0-15,0-3-1 16,0 3 7-16,0-3-6 16,8 0 0-16,26 0 0 15,3 2 3-15,0 1-3 0,8 3 0 16,5-1-2-1,-5 1 7-15,1 5-2 16,-9-3-3-16,5 3 0 0,-11 1-7 16,-10 1 10-16,-8 1-3 15,-10 2 0-15,-3 1 2 16,0-7-4-16,0 2 2 16,0-10 0-16,-24 2 0 15,-10-5 1-15,-6-3-1 16,-12 0 0-16,-12-2-11 15,3-5-3-15,3 0-72 16,8 0-22-16,21 0-11 16,7-24-37-16,12-20-41 15,5-12-78-15</inkml:trace>
  <inkml:trace contextRef="#ctx0" brushRef="#br0" timeOffset="34893">3 4152 279 0,'0'0'204'0,"0"0"-85"15,0 0-28-15,0 0 1 16,357-104-39-16,-238 93-5 16,13 6 4-16,2 5-48 15,-12 0-1-15,-24 5-3 0,-34 24-28 16,-43 2-166-16</inkml:trace>
  <inkml:trace contextRef="#ctx0" brushRef="#br0" timeOffset="35777">228 7706 435 0,'0'0'173'0,"0"0"-17"15,0 0-68-15,0 0 9 16,0 0 0-16,-67-144-8 15,67 119-28-15,0 4-12 16,0 7-29-16,0 3 12 16,40 6-32-16,13 1 1 15,16 4 5-15,5 0-6 16,-8 15 0-16,-13 14 0 16,-22 16 2-16,-31 12-5 15,0 18 3-15,-61 7 0 16,-41 1 6-16,-17-9-1 0,10-11-5 15,29-19 0-15,28-20 4 16,31-12-10-16,18-9 6 16,3-3 0-16,0 0 0 15,76 0 6-15,55-22-6 16,32-13 0-16,10-2 4 16,-29 4 3-16,-37 14-7 15,-39 11-15-15,-39 5-14 16,-13 3-122-16,-10 0-109 15,-6 0-171-15</inkml:trace>
  <inkml:trace contextRef="#ctx0" brushRef="#br0" timeOffset="36159">1362 7103 441 0,'0'0'228'16,"0"0"-55"-16,0 0-34 16,0 0 3-16,0 0-68 15,0 0-1-15,-58-90-14 16,58 90-58-16,0 19 17 16,0 30-12-16,0 26 11 15,0 23 43-15,0 20-49 0,-24 20 10 16,-3 14 3-16,-13 7-20 15,-9 14 28-15,6-8-32 16,9-11 0-16,7-25 9 16,11-26-6-16,16-16-3 15,0-13 0-15,0-13 7 16,0-12-8-16,0-13 1 16,16-11 0-16,-7-14-5 15,3-5 5-15,-6-6-17 16,10 0-18-16,29-28-71 15,20-34-59-15,2-36-238 16</inkml:trace>
  <inkml:trace contextRef="#ctx0" brushRef="#br0" timeOffset="36684">1723 7807 463 0,'0'0'199'0,"0"0"-101"15,0 0-23-15,0 0 20 16,131-143-44-16,-79 102-2 16,-9 3 38-16,-12 5-58 15,-4 11 9-15,-17 6 7 16,1 7-29-16,-8 3 31 0,4 6-43 15,-7 0-2-15,0 0 10 16,0 0-12-16,0 15-8 16,0 23 2-16,0 19 6 15,6 9 14-15,-6 3-14 16,3 0 0 0,2-1 13-16,8-4-8 0,-3-7-5 15,-2-2 0-15,5-8 4 16,-7-3 0-16,-3-8-4 15,2-11 0-15,-5-12 0 16,0-1 2-16,0-12-2 16,0 1 0-16,0 6 2 15,-35-7 12-15,-9 8-14 0,7-5 0 16,16-3 1 0,7 5 2-16,14-5-3 0,0 0 0 15,0 0 2-15,0 0-13 16,14 0 11-16,65-8 0 15,40-12 2-15,26-4-2 16,19 2-32-16,-5 9-107 16,-19-2-205-16</inkml:trace>
  <inkml:trace contextRef="#ctx0" brushRef="#br0" timeOffset="37278">4764 7861 505 0,'0'0'168'15,"0"0"-60"-15,0 0-35 16,0 0-21-16,0 0 22 15,0 0-52-15,-199-35-2 16,199 35-15-16,0-2 2 16,6-3 11-16,46-1-15 0,15-6-3 15,28 2 11 1,0-4-4-16,18 0-7 0,9-3 0 16,-3-2 7-1,-2 0 4-15,-41 2-7 0,-23 8-4 16,-32 5 35-16,-21 1-3 15,0-2 48-15,0-6-7 16,-16-6-50-16,-50 1-3 16,-24 2-20-16,-13 0 0 15,8 9-1-15,27 2 12 16,20 0-11-16,24 3 0 16,11 0 1-16,13-2 0 15,0 2-1-15,0 0 0 16,15 0-7-16,59 13 8 0,27 12-1 15,18-3 0-15,13 3 2 16,-13-4 5-16,-16-1-7 16,-11 2 0-16,-31-3 2 15,-13 3 2-15,-16 3-5 16,-24 2 1-16,-8 8 0 16,-24 16-7-16,-87 9 7 15,-35 6-42-15,-15 0-52 16,-2-5-88-16,25-12-79 15,26-13-337-15</inkml:trace>
  <inkml:trace contextRef="#ctx0" brushRef="#br0" timeOffset="32102">4030 4298 417 0,'0'0'155'0,"0"0"-83"0,0 0-47 15,0 0 9-15,0 0 10 16,0 0-18-16,36-27-2 15,10 18-5-15,9-1 2 16,0 1 23-16,3-2-22 16,9 0 5-16,-9 3 4 15,-5 0-3-15,-5 0-1 16,-11 3-10-16,-16-5 1 16,-5 5 29-16,-14 0-12 0,-2-1 1 15,0-5 9 1,0-2-25-16,0-4 4 0,-32 3-24 15,-23 0 3-15,8 6-2 16,-4 3-1-16,8 2 0 16,18 3-5-16,6-3 14 15,19 3-14-15,0 0 5 16,0 0 0-16,0 0-7 16,0 0 7-16,29 0 0 15,34 0-4-15,35 9 12 16,18 10-3-16,4 2-5 15,-4 4 2-15,-18 3-1 16,-28 2-1-16,-19 1 0 16,-25-1 0-16,-26 6 4 15,-7 13-8-15,-107 11 3 0,-58 15-39 16,-42 5-252-16,8-1-574 16</inkml:trace>
  <inkml:trace contextRef="#ctx0" brushRef="#br0" timeOffset="60233">6449 3324 280 0,'0'0'668'16,"0"0"-523"-16,0 0-12 15,0 0-16-15,0 0-37 16,0 0-20-16,0 0-20 16,-30-32-15-16,30 51-14 15,0 8-4-15,27 14 27 16,5 9-8-16,4 7-11 15,-9 7-4-15,5-1-5 16,-17 1-3-16,6-4-1 16,-6-2-2-16,0 2-5 15,-9-4-35-15,4-13-37 0,2-7-20 16,18-14-83-16,16-12-102 16,19 0-98-16</inkml:trace>
  <inkml:trace contextRef="#ctx0" brushRef="#br0" timeOffset="60662">7192 3781 559 0,'0'0'226'16,"0"0"-98"-16,0 0 2 15,0 0 8-15,0 0-17 0,0 0-52 16,-24-123-15-16,18 123-15 15,-4 0-13-15,10 0-7 16,-5 0-19-16,5 0 0 16,0 24 0-16,-6 7-3 15,6 1 6-15,0 1-2 16,0 1-1-16,6-10-2 16,25-2 2-16,17-8-15 15,13-9 4-15,13-5-4 16,5 0 14-16,3-17 0 15,-11-10 2-15,-16-6 3 16,-6-2 3-16,-25 4-2 16,-9-1 12-16,-15 4 11 0,0-3 5 15,-3 7-10-15,-46 2-9 16,-5 8-11-16,-17 14-3 16,4 0-1-16,-1 0 1 15,17 5-7-15,15 13-32 16,14 6-51-16,22 1-66 15,0 5-98-15,30-8-124 16</inkml:trace>
  <inkml:trace contextRef="#ctx0" brushRef="#br0" timeOffset="60898">8136 3343 755 0,'0'0'195'0,"0"0"-44"15,0 0 9-15,0 0-40 16,0 0-46-16,0 0-35 16,-54-30-23-16,54 58-15 15,0 8 27-15,21 10 5 16,6 0-25-16,-3-2-4 16,5 4 0-16,-8 4-4 15,3 3-4-15,-3 6-44 16,-5-3-87-16,-10-2-274 15</inkml:trace>
  <inkml:trace contextRef="#ctx0" brushRef="#br0" timeOffset="62617">6652 4873 681 0,'0'0'107'0,"0"0"-36"0,0 0 26 16,0 0 18-16,0 0-21 15,0 0-21-15,0 0-11 16,-37-47-13-16,37 47-16 16,-6 0 1-16,6 0-12 15,0 0-3-15,0 0-6 16,0 0-13-16,0 0 0 16,0 0-1-16,-7 17 2 15,7 11-1-15,-5 4 3 16,5 6-3-16,0-2 3 15,0 3-3-15,0-4 0 16,0-1 5-16,27-1-5 0,25-11-2 16,6-8 0-1,16-12 0-15,5-2-3 0,3 0 1 16,13-25-1-16,0-8 4 16,-18-2 2-16,-26 5 1 15,-23-1-2-15,-19 6 2 16,-9 1 1-16,-3-4-1 15,-52 1 2-15,-22 5 0 16,-11 0-3-16,-1 8-1 16,1 9 2-16,17-1-2 15,19 6 0-15,9 0-8 16,25 0-44-16,-1 0-87 0,17 14-88 16,2 5-17-1,0-3-73-15</inkml:trace>
  <inkml:trace contextRef="#ctx0" brushRef="#br0" timeOffset="63061">7586 4705 659 0,'0'0'162'0,"0"0"-66"15,0 0 19-15,0 0-3 16,0 0-25-16,0 0-29 16,-64-24-25-16,64 24-12 0,0 0-13 15,0 8-5-15,-3 24-1 16,-2 10 10-16,5 2 6 16,0-6-10-16,0-5-4 15,0-5-3-15,0-4-1 16,5-4 0-16,19-9 4 15,8-6-2-15,5-5 1 16,5 0-3-16,10-1 4 16,5-24 2-16,-4-1-5 15,-4 2 1-15,-25 1 3 16,-12 1 1-16,-12 3 0 16,0-6 9-16,-33 4 0 0,-25 1-11 15,-10 4-4-15,7 2 0 16,10 3 0-16,14 3 0 15,9 5-30-15,14 0-78 16,14 3-113-16,0 0-123 16,5 0-361-16</inkml:trace>
  <inkml:trace contextRef="#ctx0" brushRef="#br0" timeOffset="63354">8228 4543 630 0,'0'0'227'0,"0"0"-86"15,0 0 17-15,0 0-25 0,0 0-31 16,0 0-43-16,-55-42-18 16,55 42-13-16,0 0-9 15,0 0-8-15,0 0 1 16,0 0-12-16,0 23 3 15,10 9-1-15,5 13 4 16,0-1 2-16,-8 2-7 16,-2 3-1-16,-2-4 0 15,-3-7-11-15,0-2-66 16,0-3-95-16,0-3-147 16,-8-2-301-16</inkml:trace>
  <inkml:trace contextRef="#ctx0" brushRef="#br0" timeOffset="63714">5542 5544 678 0,'0'0'159'16,"0"0"-116"-16,0 0 34 16,0 0 24-16,0 0-48 0,0 0-28 15,150 0 36-15,25 0-3 16,60-9-17-16,73-29-10 16,59-11 1-16,24-9-12 15,6 0-19-15,-24 11 1 16,-55 9-1-16,-31 10 0 15,-42 6 0-15,-44 11 0 16,-45 6-1-16,-37 5 1 16,-39 0-1-16,-35 0-9 15,-24 0-103-15,-21 8-187 0,0 8-298 16</inkml:trace>
  <inkml:trace contextRef="#ctx0" brushRef="#br0" timeOffset="67057">8680 5590 669 0,'0'0'182'15,"0"0"-72"-15,0 0 38 16,0 0-17-16,0 0-38 15,0 0-6-15,0 0-10 16,-5-71-28-16,5 68-11 0,0 3-14 16,-6 0-3-16,6 0-6 15,0 0-3-15,0 0-11 16,0 0-1-16,-7 28-7 16,-9 10 7-16,2 14 2 15,4 3-1-15,4-2 0 16,-3 4-2-1,3 7-1-15,0 2-12 0,1-6-40 16,5-2-59-16,0-14-107 16,0-8-205-16</inkml:trace>
  <inkml:trace contextRef="#ctx0" brushRef="#br0" timeOffset="67549">7718 5814 555 0,'0'0'160'16,"0"0"-44"-16,0 0 1 15,0 0-8-15,0 0-10 16,0 0-1-16,-64-64-29 16,58 64-15-16,-4-2-22 0,10 2-5 15,0 0-17-15,-5 0-10 16,2 7-7-16,-15 27 2 16,2 10 5-16,13 5 7 15,3-5-4-15,0-6-3 16,3-9-3-16,34-11 1 15,5-10-8-15,1-8 7 16,-3 0-13-16,2-1 16 16,-11-22-1-16,-4-2 1 15,-11-2 3-15,-11-1 1 16,-5-2-2-16,0-5 0 16,0 4 0-16,-21 7-2 0,-21 1 2 15,-1 12-2-15,-12 5-28 16,-9 6-85-16,3 0-73 15,-4 9-59-15,8 13-181 16</inkml:trace>
  <inkml:trace contextRef="#ctx0" brushRef="#br0" timeOffset="67795">7012 5797 730 0,'0'0'164'0,"0"0"-7"16,0 0-11-1,0 0-36-15,0 0-42 0,0 0-37 16,-34 17-28-16,25 35 10 16,-6 11 14-16,15 1-3 15,0-2-17-15,0-4 2 16,0 3-9-16,31-7 2 15,-1-3-2-15,12-2-117 16,-13-5-316-16</inkml:trace>
  <inkml:trace contextRef="#ctx0" brushRef="#br0" timeOffset="71012">7015 7648 449 0,'0'0'283'15,"0"0"-185"-15,0 0 4 16,0 0 17-16,0 0-35 0,0 0-13 16,-3-12 1-16,3 12-19 15,0 0-9-15,-6 0-7 16,6-2-4-16,-5-1-13 15,5 0-4-15,0 1-2 16,0 2-3-16,0-3-5 16,0 3-1-16,0 0 2 15,0 0-7-15,0 0 4 16,0 0-4-16,0-3 1 16,0 3 2-16,0 0-1 15,0 0-2-15,0 0 2 16,0 0-1-16,0 0 4 15,0 0-5-15,0 0 0 16,0 0 5-16,0 0-3 16,0 0-1-16,0 0 4 0,0 0-4 15,0 0 4-15,0 0-2 16,0 0-3-16,0-3 5 16,0 3-5-16,0 0 1 15,0 0-1-15,0 0 2 16,0 0-4-16,0 0 4 15,0 0-2-15,0 0 0 16,0 0 2-16,0 0 1 16,0 0-3-16,0 0 0 15,0 0 0-15,0 0 0 0,0 0 0 16,0 0 2 0,0 0-2-16,0 0 0 0,0 0-2 15,0 0 2-15,0 0-1 16,0 0 0-16,0 0 1 15,0 0-6-15,-7 0-3 16,7 0-6-16,-3 11 2 16,-10 18-13-16,-8 5 26 15,12 11 4-15,3 4-2 16,6-2-1-16,0 0-1 16,0-3 2-16,15-9-2 15,13-4-7-15,-1-15 4 16,-3-2-4-16,7-6 4 15,-4-4 2-15,1-2-7 16,12 1 4-16,8-3 3 0,5 0 1 16,-8 0 0-16,-2-11 0 15,1-9 1-15,-5-2 4 16,-9 0-3-16,-9 0 1 16,-8 6 1-16,-10 2-1 15,-3 3 0-15,0 3-1 16,0 2 0-16,0 3 2 15,0 3-4-15,0 0 0 16,0 0 0-16,0 0-9 16,0 0 7-16,0 0-31 15,0 0-7-15,0 0 9 16,0 0 1-16,-9-2 4 16,0-6-28-16,-3-2 39 0,2 0 11 15,-5-5-3-15,-1 3 7 16,-1-5 2-16,-1-2-1 15,-4-1-1-15,-6 2 4 16,4-2-1-16,-10-2 1 16,4 5 8-16,-7-4-8 15,0 4 5-15,6 9-9 16,1-1 0-16,9 4-2 16,14 5-8-16,7 0-26 15,0 17-123-15,0 13-96 16,53 0-49-16</inkml:trace>
  <inkml:trace contextRef="#ctx0" brushRef="#br0" timeOffset="74475">8757 9672 826 0,'0'0'177'16,"0"0"-90"-16,0 0 28 15,0 0-31-15,0 0-55 16,0 0-29-16,21 33 4 15,-15 22 21-15,-2 5-3 16,7 1-15-16,-1-6-4 0,-4 5 2 16,0 1-5-16,-6 2-9 15,0 3-121-15,0-4-151 16,0 0-401-16</inkml:trace>
  <inkml:trace contextRef="#ctx0" brushRef="#br0" timeOffset="73747">7057 9853 0 0,'0'0'806'0,"0"0"-718"0,0 0 32 16,0 0-12-16,0 0-35 15,0 0-12-15,-82-63 10 16,82 63-15-16,0-2-24 15,0 2 2-15,0 0-4 16,-6 0-6-16,6 0-2 16,0 0-6-16,0 0-8 15,0 0-4-15,0 0-4 0,0 0 0 16,0 0 0 0,0 0-1-16,0 0 0 0,-5 0-8 15,-2 0-2-15,-12 15-5 16,5 21 4-16,-4 14 12 15,2 4 9-15,16-3-6 16,0-5-2-16,16-7-1 16,35-9 0-16,4-8-2 15,0-8 1-15,9-14 1 16,15 0-1-16,-2 0 3 16,2-19-1-16,-11-12 2 15,-25 1-1-15,-13-11 8 16,-18-3-6-16,-12-6 3 15,0-6-1-15,-48 2-3 16,-20-6 0-16,-6 16-3 16,8 13 1-16,2 15-3 0,17 9 1 15,17 7-6-15,-4 0-6 16,-2 4-51-16,-1 35-73 16,16 10-32-16,21 9-93 15,0-8-222-15</inkml:trace>
  <inkml:trace contextRef="#ctx0" brushRef="#br0" timeOffset="74221">7884 9740 918 0,'0'0'123'0,"0"0"1"0,0 0 14 16,0 0-18-16,0 0-52 15,0 0-32-15,-53-55-18 16,53 55-17-16,0 12-1 15,0 31-3-15,0 23 3 16,34 11 14-16,-15 1-14 16,2 1 3-16,-10-10-3 15,-8-3-47-15,10-10-141 16,8-19-226-16</inkml:trace>
  <inkml:trace contextRef="#ctx0" brushRef="#br0" timeOffset="72203">7152 8624 879 0,'0'0'89'15,"0"0"1"-15,0 0 22 16,0 0 1-16,0 0-62 16,0 0-5-16,-64-36-15 15,64 36-24-15,-2 0-7 0,-4 0 0 16,-1 0-3 0,-2 25-16-16,-3 11 19 0,3 8 8 15,2 0-5-15,7 0-3 16,0-9 0-16,7-5-2 15,36-7 1-15,9-9 0 16,2-9 0-16,1-5 1 16,-2 0-3-16,-8-3 6 15,-8-16 2-15,-6-11 4 16,-20-2 8-16,-11-11 8 16,0 0 17-16,0-10-17 15,-48-3 0-15,1 11-12 16,2 9-11-16,8 8 0 15,3 17-2-15,13 8-5 16,7 3-6-16,10 0-57 16,-2 6-34-16,6 30-92 15,0 0 12-15,6 7-177 0</inkml:trace>
  <inkml:trace contextRef="#ctx0" brushRef="#br0" timeOffset="72587">7926 8567 611 0,'0'0'194'0,"0"0"-70"16,0 0 36-16,0 0-27 0,0 0-58 16,0 0-36-1,-105-26-24-15,94 26-15 0,1 26 0 16,4 14 8-16,6 2-7 15,0 2-1-15,0 0 1 16,16-8-1-16,18-17 0 16,1-6-1-16,2-10 1 15,0-3-2-15,-6 0 4 16,-7 0 0-16,10-11 5 16,-12-13 3-16,-8-7-2 15,-10 1-1-15,-4-3-4 16,0 0 5-16,-15-4 0 0,-25 11-4 15,-3 1-4 1,12 14-1-16,4 11-28 16,6 0-58-16,17 5-110 0,4 26-3 15,0-7-131-15</inkml:trace>
  <inkml:trace contextRef="#ctx0" brushRef="#br0" timeOffset="72878">8809 8434 909 0,'0'0'170'16,"0"0"-47"-16,0 0 5 0,0 0-32 15,0 0-37-15,0 0-2 16,-76-94-33-16,76 94-14 15,0 0-10-15,0 9-1 16,0 21-10-16,0 14 11 16,0 14 3-16,0 2-1 15,0 6 1-15,8-8 0 16,5 2-1-16,-5 1-2 16,-8-6-30-16,8-2-102 15,-8-13-123-15,0-9-325 16</inkml:trace>
  <inkml:trace contextRef="#ctx0" brushRef="#br0" timeOffset="73155">6419 9328 827 0,'0'0'195'0,"0"0"-147"16,0 0-6-16,0 0-5 16,315-13 34-16,-37-15 6 15,39-10-26-15,35-10-32 16,9 0-9-16,-1 0-8 0,-8 1 1 16,-50 6 6-1,-60 13-8-15,-86 12-2 0,-68 16-3 16,-57 0-60-16,-31 14-145 15,0 16-227-15</inkml:trace>
  <inkml:trace contextRef="#ctx0" brushRef="#br0" timeOffset="71327">8027 7458 582 0,'0'0'246'0,"0"0"-116"15,0 0 14-15,0 0-16 16,0 0-44-16,0 0-59 16,0 0-18-16,-58-25-7 0,58 64-19 15,0 19 19-15,0 10 10 16,0-4-8-16,0-4 3 15,0-2-3-15,5-6 0 16,11-3-2-16,2-4-97 16,4-13-145-16,-1-1-207 15</inkml:trace>
  <inkml:trace contextRef="#ctx0" brushRef="#br0" timeOffset="71708">8574 7653 700 0,'0'0'160'16,"0"0"-42"-16,0 0-5 16,0 0-41-16,0 0-44 15,0 0-28-15,-16-13-1 16,16 21-11-16,0 22 9 15,0 8 3-15,0 4 1 16,22-9 3-16,30-8-1 16,-1-6 1-16,2-11 3 15,-11-8-1-15,-5 0 1 16,0 0 0-16,-16-8 4 0,0-17 9 16,-11-8 39-1,-4-8-17-15,-6-8 5 0,0-4-16 16,-13-2-6-16,-32 2-7 15,-8 14-9-15,8 19-9 16,-5 8 0-16,-8 12-22 16,2 0-38-16,0 42-95 15,-9 21-110-15,-7 11-207 16</inkml:trace>
  <inkml:trace contextRef="#ctx0" brushRef="#br0" timeOffset="6433">11816 123 562 0,'0'0'369'0,"0"0"-252"0,0 0-59 15,0 0 39-15,0 0-35 16,0 0-16-16,0 0 10 16,-67-38-32-16,103 38-10 15,16 0 8-15,22 0-14 16,-1 0 15-16,12 0-15 16,13 0-2-16,11 0 18 15,2 0-23-15,-13-13 10 16,-25 4-11-16,-30 6 6 15,-27 3 4-15,-11 0-3 16,-5 6-7-16,0 41 7 16,0 23-3-16,-30 27 19 15,-22 8 0-15,-3-3-18 0,2-1 12 16,18-4-15-16,4-4 0 16,7-9 3-16,5-6-3 15,1-15-2-15,-1-13 0 16,4-14-8-16,-1-12 5 15,8-10-79-15,-8-8-78 16,-2-6-51-16,-7 0-115 16,4-6-482-16</inkml:trace>
  <inkml:trace contextRef="#ctx0" brushRef="#br0" timeOffset="6622">11837 742 372 0,'0'0'403'0,"0"0"-345"16,0 0-13-16,0 0 52 16,360-99 44-16,-125 55-47 15,37 0-50-15,-2-3-40 16,-35 7-3-16,-52 6-1 16,-43 7-76-16,-42 7-187 15,-33-1-320-15</inkml:trace>
  <inkml:trace contextRef="#ctx0" brushRef="#br0" timeOffset="81820">18376 3818 599 0,'0'0'293'15,"0"0"-160"-15,0 0 32 16,0 0-27-16,0 0-92 16,0 0-31-16,0-6-15 15,105 16 0-15,35-1 21 16,21-9-6-16,8 0-7 15,-13 0 17-15,-16 0-23 16,-30 0 13-16,-31-6-6 16,-42 3-4-16,-27-1 16 15,-10-2 6-15,0-11 15 16,0-10 17-16,-19-12-40 0,-39-5-7 16,-16 7-8-1,1 11 0-15,0 4 2 0,8 5-6 16,20 6 0-16,14 3-1 15,17 5 6-15,14 0-5 16,0 0 0-16,0 3-8 16,2 0 1-16,49 0 1 15,36 0 6-15,11 17 5 16,5 3-1-16,-8 4-4 16,-7 3 0-16,-14 4 0 15,-3 5-4-15,-20-1 4 16,-15 7 0-16,-20 4-2 0,-16 8 6 15,0 2-4 1,-67 8 0-16,-49 7-17 0,-37 6-52 16,-18 2-136-16,-4 2-477 15</inkml:trace>
  <inkml:trace contextRef="#ctx0" brushRef="#br0" timeOffset="80380">15623 3372 637 0,'0'0'200'16,"0"0"-44"-16,0 0 7 15,0 0-25-15,0 0-62 16,0 0-15-16,0 0-7 16,-16-12-18-16,16 12 5 15,0 0-11-15,-2 0-16 16,-11 0 17-16,13 0-29 0,0 0 3 16,0 0-4-16,0 0 3 15,0 0-1-15,0 0-3 16,0 0 0-16,0 0-6 15,0 0 6-15,0 6-5 16,0 7-2-16,0 10 7 16,28 7-3-16,9 3 3 15,8-1 0-15,-2 4 2 16,-3-5-2-16,-4 2 0 16,-2-3-2-16,-9 6 5 15,1-7-3-15,-3 2 0 16,-6-1 0-16,-10-10 2 15,-1-1-2-15,-6 1-2 16,0-4 2-16,0 4 0 0,-43-5-6 16,-18 2 0-16,-25-3-21 15,-2-1-12-15,12-4-43 16,5-3-9-16,14-4-53 16,31-2-56-16,5 0 9 15,16-6-4-15,5-21-139 16</inkml:trace>
  <inkml:trace contextRef="#ctx0" brushRef="#br0" timeOffset="80533">15467 3569 216 0,'0'0'335'0,"0"0"-165"16,0 0-27-16,0 0-50 16,153-142-12-16,-98 111-4 0,18 7-42 15,22 1-28-15,5 10-7 16,-2 13 0-16,-3 0-130 15,-16 5-258-15</inkml:trace>
  <inkml:trace contextRef="#ctx0" brushRef="#br0" timeOffset="80905">16554 2821 674 0,'0'0'268'0,"0"0"-78"0,0 0-64 16,0 0 61-16,-133-142-108 15,126 138-20-15,7 4-18 16,0 0-26-16,0 0-1 16,0 12-14-16,0 54-1 15,-6 46 1-15,-2 42 16 16,-8 22 0-16,-2 14 0 15,2 0-6-15,8-3 9 16,1-6-18-16,7-16 1 16,0-19 1-16,0-25 4 15,0-30-7-15,0-25 0 16,15-27 3-16,-9-15-6 0,1-13 3 16,-4-6-18-16,-3-5 12 15,0 0-44-15,5 0-7 16,1-3-46-16,17-34-70 15,6-16-334-15</inkml:trace>
  <inkml:trace contextRef="#ctx0" brushRef="#br0" timeOffset="81334">16812 3911 729 0,'0'0'199'0,"0"0"-45"0,0 0-10 15,0 0-34 1,0 0-30-16,0 0-10 0,0-68-35 16,0 68-13-16,-7 0-22 15,7 0 1-15,0 9-2 16,0 26-18-16,0 7 19 16,13 14 6-16,11-4-6 15,7 2 0-15,23-6 0 16,8-10 2-16,21-16 4 15,7-16-6-15,2-6 0 16,-2 0 16-16,-18-17-14 16,-17-10 7-16,-15-12 13 15,-24-5 11-15,-16-8 6 16,0-17-20-16,-24-5-1 16,-50-6 4-16,-15 6-19 0,3 16 16 15,-1 17-19-15,19 17 0 16,9 12 1-16,14 12-1 15,-5 0-12-15,15 38 11 16,17 22-38-16,18 16-27 16,0 0-51-16,72-2-75 15,47-24-145-15,28-21-458 16</inkml:trace>
  <inkml:trace contextRef="#ctx0" brushRef="#br0" timeOffset="82563">14843 6677 711 0,'0'0'224'16,"0"0"-81"-16,0 0-56 16,0 0-23-16,0 0-18 15,0 0-2-15,212-44-23 16,-167 44-20-16,13 3 32 16,-6 13-13-16,-15 9-13 0,-7 0 2 15,-11 8-9-15,-17 2 6 16,-2 9-6-16,0 6 0 15,-45-1 16-15,-19-2-15 16,3-8 1-16,9-12 1 16,18-11-1-16,20-10 3 15,14-6-5-15,0 0 0 16,0 0 9-16,0 0-7 16,0 0-1-16,0 0 5 15,27 0-5-15,25 0 3 16,20 0 12-16,12-10-3 0,-12-5 5 15,2 5-18 1,5 1-3-16,1 1-53 0,2 3-201 16,2-1-272-16</inkml:trace>
  <inkml:trace contextRef="#ctx0" brushRef="#br0" timeOffset="82906">16179 6300 1012 0,'0'0'196'15,"0"0"1"-15,0 0-86 16,0 0-12-16,-141-143-32 16,123 143-24-16,18 0-8 0,0 0-7 15,0 0-28-15,0 8 2 16,0 31-9-16,0 24 15 15,0 23-2-15,7 15 4 16,4 9-6-16,-11 11 9 16,0 8-9-16,0 0 0 15,0-1 7-15,0-8-11 16,0-18 0-16,10-19 0 16,-1-20 4-16,3-22-9 15,-3-16-20-15,-3-12-35 16,-6-5-24-16,7-3-70 15,22-5-117-15,30-13-327 0</inkml:trace>
  <inkml:trace contextRef="#ctx0" brushRef="#br0" timeOffset="85998">16659 6845 572 0,'0'0'224'0,"0"0"-90"16,0 0 23-16,0 0-18 15,0 0-49-15,0 0-22 0,-3-11-30 16,-4 11-5 0,7 0-23-16,-5 0-9 0,-4 24-2 15,-7 12 9-15,-5 11-8 16,14 5 4-16,7-3-1 15,0 2-1-15,0-4-2 16,21-12 0-16,26-11-7 16,17-10 7-16,-3-11-1 15,13-3 1-15,5 0 7 16,0-17 7-16,-18-13-8 16,-11-6 12-16,-26-2 40 15,-18-6-24-15,-6-3-3 16,-6-2-1-16,-46-3-25 15,-12 1 8-15,-4 13-13 0,1 7 4 16,3 14-8-16,3 5 4 16,-4 6-6-16,4 6 2 15,-3 0-13-15,12 3-21 16,22 24-49-16,30 13-50 16,21 0-44-16,104-1-96 15,59-6-157-15</inkml:trace>
  <inkml:trace contextRef="#ctx0" brushRef="#br0" timeOffset="86524">18648 7062 710 0,'0'0'135'0,"0"0"-29"16,0 0 32-16,0 0-56 16,0 0-36-16,0 0 7 15,-153-11-7-15,153 11-41 16,0 0-5-16,44 0 0 16,44 0 0-16,36 0 5 15,32 0 9-15,-3 0 5 16,3-9 13-16,-18-4-8 15,-19 2-9-15,-30-3 27 16,-31 6-21-16,-34-1 1 0,-18 7 8 16,-6-4-7-16,0-7 23 15,0-10-18-15,-40-4-27 16,-29-1 6-16,-15 7-7 16,18 4-1-16,16 6-2 15,26 9 6-15,18 2-3 16,6 0 0-16,0 0 0 15,0 0-7-15,0 0 7 16,0 0-9-16,46 11-2 16,24 18 11-16,23 13 2 15,-3-6-2-15,-13-4 0 16,-9-1 1-16,-20-7-1 16,-11 5 0-16,-29-5-1 15,-8 6-3-15,-24 9 3 16,-86 8-69-16,-28 2-105 0,-11 3-227 15</inkml:trace>
  <inkml:trace contextRef="#ctx0" brushRef="#br0" timeOffset="93151">21120 6424 788 0,'0'0'280'0,"0"0"-152"16,0 0 2-16,0 0-10 16,0 0-29-16,0 0-43 15,-98-96-34-15,138 85-1 16,2 8-13-16,-5 3 0 16,0 0 2-16,0 3 0 15,0 24-2-15,-16 12 2 0,-18 10-2 16,-3 9 12-1,-3 8-12-15,-61 8 0 16,-12-5 16-16,2-6-15 0,19-17-1 16,25-15 2-16,23-18 4 15,7-4-12-15,0-6 6 16,49-3 0-16,39 0 6 16,38 0-5-16,36-8 5 15,7-11-6-15,-15 2-2 16,-43 15-49-16,-53 2-153 15,-48 7-247-15</inkml:trace>
  <inkml:trace contextRef="#ctx0" brushRef="#br0" timeOffset="92319">21022 3833 409 0,'0'0'587'0,"0"0"-430"16,0 0-54-16,0 0-6 16,0 0-28-16,0 0-16 15,0 0 16-15,-85-99-28 16,85 99-20-16,0 0 11 15,-3 0-20-15,3 0-2 16,0 0-5-16,-7 0-2 16,7 0-6-16,-21 0-5 15,-6 17 8-15,3 2 10 0,1 0-9 16,17 0-1-16,6 1 0 16,0 2 2-16,0 8-5 15,53-3 3-15,21 4 0 16,13 2 2-16,21-7 3 15,-4 5-5-15,-9-3 4 16,-13 0 0-16,-24-1-1 16,-21-7-3-16,-16 1 0 15,-18-7-2-15,-3 2-5 16,0 1 1-16,-10 2 6 16,-47 4 0-16,-19-2 8 15,-32 2-8-15,10-10-7 0,3-4-3 16,13-4-37-1,18-5-15-15,19 0-20 0,11 0-48 16,18-14-36-16,13-35-33 16,3-18 1-16,0-1 6 15</inkml:trace>
  <inkml:trace contextRef="#ctx0" brushRef="#br0" timeOffset="92365">21022 3833 195 0</inkml:trace>
  <inkml:trace contextRef="#ctx0" brushRef="#br0" timeOffset="92462">21022 3833 195 0,'-180'39'261'0,"201"-63"-43"0,29-2-49 0,11 4-49 15,11 3-13-15,17 0-28 16,12 2-24-16,18 6-42 16,13 9-8-16,-16 2-2 0,-25 25-3 15,-26 36-150 1,-28 20-281-16</inkml:trace>
  <inkml:trace contextRef="#ctx0" brushRef="#br0" timeOffset="95041">20530 1386 315 0,'0'0'392'0,"0"0"-274"0,0 0-22 15,0 0 62 1,0 0-29-16,0 0-43 0,37 0 11 16,-87-20-35-16,-53-4-52 15,-74-1-1-15,-111 9-9 16,-106 16 1-16,-79 0-1 15,-67 2 10-15,-23 26-12 16,0 2 2-16,26 0 0 16,61 3-3-16,74-2 9 15,88-4-12-15,73 3 6 16,64 0 0-16,36 9-7 16,19 17 3-16,17 18 4 15,2 10-2-15,8 16 8 16,16-4-7-16,18 3 1 0,8 0 0 15,16 0 2-15,8 8-2 16,-5 14 0-16,12 19 2 16,-7 31-2-16,-3 32 0 15,-4 31 0-15,-10 35 5 16,-9 20 19-16,0 14-1 16,-1 16-2-16,17-8 3 15,12-15-22-15,17-20 6 16,10-28 0-16,0-7-4 15,0 1 35-15,-12 11-30 16,-34 14 7-16,-5 7 10 16,-13 7-22-16,11 5 18 15,14-2-4-15,10-9-15 0,29-27 16 16,0-51-17-16,0-45-2 16,10-53 4-16,9-44 3 15,-4-28-13-15,-6-22 6 16,-9-5 0-16,6 0-4 15,-6 4 5-15,9-2-1 16,13 4 2-16,20 0 5 16,35-1-5-16,45 3-2 15,49-3 0-15,49-5 5 16,65 0-5-16,59 0 2 0,55 0-4 16,43 0 2-1,34 0 0-15,10 0 0 0,16 8 2 16,-10 8-10-16,5-4 8 15,26-6 0-15,15-6 3 16,43 0-3-16,20-25-3 16,-10-14-3-16,-6-11-2 15,-46 1 3-15,-47-3 3 16,-53 0-14-16,-72 8 15 16,-73-3-4-16,-101 13 2 15,-74 7-1-15,-56-6 4 16,-31-16-2-16,-6-23 2 15,-4-21 0-15,-7-24 0 16,-12-22 6-16,-3-20-6 16,0-22 0-16,-8-15 0 0,-29-8 1 15,-10-13-1 1,-7-14 0-16,-7-16 0 0,-12-15 4 16,-7-15-1-16,-9-21-3 15,1-7 1-15,-1-8-2 16,1-13 1-16,-17 6 0 15,-4-5-1-15,-13 14 3 16,-4 20-2-16,-9 35 0 16,5 41 0-16,-2 34-2 15,0 24 2-15,7 22 0 16,12 14-1-16,7 14 7 16,22 14-6-16,12 8 0 15,11 5 0-15,3 3 3 16,-1 5-3-16,1 2 0 0,-3 3-4 15,-10 6 8 1,5 1-4-16,-2-3 0 0,1-6 0 16,-4-3-1-16,10 4 3 15,3 13-2-15,13 16 0 16,11 20 1-16,10 13-9 16,-26 6 6-16,-59 0-19 15,-121 53 20-15,-140 43-4 16,-155 41-7-16,-86 26-32 15,-74 15-92-15,-63 1-108 16,-25-16-372-16</inkml:trace>
  <inkml:trace contextRef="#ctx0" brushRef="#br1" timeOffset="100171">21297 10450 918 0,'0'0'200'15,"0"0"-151"-15,0 0 57 16,0 0-41-16,-8-165-19 15,50 135 5-15,11 7-41 0,7 10-1 16,-1 7-5-16,4 6-3 16,-2 0-2-16,3 18 1 15,-24 17-2-15,-6 14-2 16,-34 9-2-16,0 0 6 16,-13 5 0-16,-38-8 2 15,-7-6 4-15,18-18-6 16,19-13 0-16,14-12 4 15,7-6-2-15,0 0-2 16,7 0 3-16,33-19-2 0,13-17 14 16,18-21-7-16,0-4-8 15,-10-5 10 1,-10-2-7-16,-7 9 0 0,-8 10 4 16,-8 11 0-16,-4 0 8 15,-11 21-3-15,-10 3-4 16,-3 11 10-16,0 3-15 15,0 0-3-15,0 0-1 16,0 17-19-16,0 18 12 16,-16 21 8-16,0 7 6 15,11-3 7-15,5-13-10 16,0-1 2-16,37-4-2 16,15-6-3-16,18-9 7 15,19-6-7-15,14-14 0 16,22-7 10-16,13 0-10 0,-9-11-21 15,-20-25-102-15,-36 0-190 16,-36-8-326-16</inkml:trace>
  <inkml:trace contextRef="#ctx0" brushRef="#br1" timeOffset="98221">13865 10216 700 0,'0'0'209'0,"0"0"-87"0,0 0 23 16,0 0-48-16,0 0-16 15,0 0-26-15,-29-41-19 16,29 35 0-16,0-5-27 16,29-2-7-16,37-6 7 15,16 2-7-15,13 11 2 16,0 6-4-16,-13 0 0 16,-8 25 5-16,-18 11-5 15,-25 6 0-15,-18 12-5 16,-13-4 7-16,0 8-7 15,-44-6 5-15,-7-14 0 0,9-16 2 16,20-8-2-16,18-14 0 16,4 0 6-16,0 0-5 15,0 0 9-15,0-11-10 16,31-22-3-16,22-20 3 16,26-15 4-16,3-13-3 15,6 2 6-15,-1 0-5 16,-21 10-2-16,-7 11 0 15,-28 25 1-15,-10 11 7 16,-21 20-7-16,0 2 4 16,0 0 8-16,0 0-13 15,0 0 0-15,0 2 0 0,-21 26-13 16,-10 21 13 0,-6 6 5-16,0 19-4 0,25-2 6 15,12 2-7-15,0-5 2 16,12-9-2-16,35-10 0 15,4-14 5-15,14-11-4 16,7-12 0-16,5-7-2 16,33-6 0-16,36-8-9 15,23-28-30-15,8-11-102 16,-24-5-179-16,-41-3-377 16</inkml:trace>
  <inkml:trace contextRef="#ctx0" brushRef="#br1" timeOffset="98642">16181 9410 816 0,'0'0'257'16,"0"0"-98"-16,0 0 8 15,0 0-51-15,0 0-52 16,0 0-24-16,-51-71-18 16,51 71-1-16,0 0-21 0,0 44 5 15,-18 33 18 1,-10 38 17-16,1 9-18 0,11 22-2 16,13 13-4-16,-2 17 4 15,5 12-12-15,0-2-2 16,0-15 8-16,0-9-12 15,21-16-2-15,16-11 4 16,0-25-3-16,-1-14 2 16,-6-22-3-16,1-19 0 15,-9-16 2-15,-7-20 0 16,-9-14-4-16,-6-5-7 16,0 0-9-16,0 0-23 15,0-30-34-15,16-19-90 16,29-31-153-16,34-13-459 0</inkml:trace>
  <inkml:trace contextRef="#ctx0" brushRef="#br1" timeOffset="99054">16953 10244 859 0,'0'0'235'0,"0"0"-101"15,0 0 13-15,0 0-41 16,0 0-28-16,0 0-34 16,-80-86-27-16,77 86-11 15,3 0-6-15,-12 42-8 0,2 6 8 16,4 25 7-16,6 1-1 16,0 0-6-16,52-2 0 15,28-8 1-15,8-16 1 16,12-17-2-1,-8-17 0-15,-2-14 3 0,-18 0-3 16,-1-14 7-16,-10-25-7 16,-19-1 15-16,-10-11-9 15,-32-9 16-15,0-12-4 16,-10 1-7-16,-60-1 4 16,-19 12-15-16,-9 16 2 15,-11 8-6-15,-2 11 4 16,16 14-3-16,22 9 1 0,22 2-43 15,27 5-32-15,24 42-92 16,0 13-89-16,29 6-155 16</inkml:trace>
  <inkml:trace contextRef="#ctx0" brushRef="#br1" timeOffset="99571">18224 10536 884 0,'0'0'102'15,"0"0"-3"-15,0 0 10 16,0 0-48-16,0 0-56 0,0 0 6 16,189-23 7-16,-60 12 0 15,1 3 11-15,2-11-1 16,-13 8 4-16,-19-6-4 15,-23 9-13-15,-22-3-5 16,-24 3 12-16,-22 2-5 16,-9 1 5-16,0-9 21 15,0-13 3-15,-21-7-20 16,-40-7-26-16,-13 3 3 16,0 7-2-16,2 13-1 15,25 1 0-15,15 11 1 16,16 3 2-16,16 0 3 0,0 1-6 15,0 2-9 1,0 0 4-16,16 0 1 0,26 0-1 16,22 19 5-16,28 11 2 15,9 9 7-15,15 2-9 16,-4 1 0-16,-1 1 0 16,-17 1 1-16,-20 3-1 15,-28 3 0-15,-25-6 0 16,-21-6-2-16,0 3-2 15,-16-3 4-15,-50 4-11 16,-19 2 8-16,1-3-70 16,17 0-70-16,30 4-126 15,37-15-243-15</inkml:trace>
  <inkml:trace contextRef="#ctx0" brushRef="#br1" timeOffset="101312">23605 9166 413 0,'0'0'487'0,"0"0"-383"0,0 0 25 15,0 0 5-15,-135-141-52 16,-8 114-31-16,-50 2-19 15,-64 3-23-15,-73 5 15 16,-45 1-20-16,-38 5-3 16,-28-6 16-16,-8 10-16 15,-51 3-1-15,-50 4 0 16,-24 0 8-16,-35 28-16 16,4 11 4-16,-3 4 4 15,18 10 4-15,19-9 0 0,33-6-4 16,73-2 0-1,83-8 2-15,95-7-2 0,107-4 0 16,70-11-2-16,55-1-5 16,34-2 2-16,14-3 5 15,7 0-4-15,0 0 4 16,0 0 3-16,0 0-3 16,0 0 0-16,0 0 0 15,0 0 2-15,0 0-2 16,0 0 0-16,0 22-2 15,-14 28-6-15,-15 18 5 16,-8 35 6-16,1 14 5 16,6 12-8-16,-7 6 0 15,6-3 7-15,4-2-7 16,6 4 12-16,2 3-11 0,6 4 2 16,8 5 13-16,5 0-14 15,0 7 8-15,0-4 6 16,0 3-9-16,0-12 7 15,5-22-13-15,27-22 1 16,4-22 1-16,1-19 0 16,0-11-3-16,6-8 0 15,-1 0 0-15,11 2 3 16,-2-2-1-16,12 2-2 16,21-1 3-16,35-8-2 0,58 2-1 15,93-12 0 1,95-14 3-16,88-5 5 0,67 0-8 15,17 0 0-15,13-11 3 16,-21-8-1-16,-19 6-1 16,-5-4-1-16,-14-2 2 15,-11 8 6-15,-10-9-8 16,-23 9-1-16,-41-3-2 16,-30-10 6-16,-40-6-3 15,-48-6 0-15,-39-2 0 16,-43 2 0-16,-35-3 0 15,-40 9 0-15,-15-11 2 16,-18-3 1-16,-9-9-3 16,-4-4 0-16,4-4 1 0,-9-7 1 15,2-3 0-15,-15-4-2 16,-15-5 6-16,-4 0-6 16,-11-11 0-16,-6-2-2 15,15-9 7-15,12-10-9 16,10-3 4-16,17-7 0 15,-9-2-2-15,-2 3 5 16,-10-3-3-16,-22-2 0 16,-23-5 6-16,-19-8 2 15,0 2-4-15,0 10-1 16,-53 15 9-16,-13 10-9 16,-8 16 1-16,-5 12-3 15,8 11 3-15,7 14 0 16,0 15-4-16,-12 7 0 15,-35 10-6-15,-51 15-3 0,-70 2-32 16,-70 25-93-16,-58 27-180 16,-31-5-346-16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1:38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214 175 613 0,'0'0'226'0,"0"0"-62"16,0 0 1-16,0 0-75 15,0 0-25-15,6-143-13 16,25 127-30-16,-4 5 0 16,4 7-22-16,-1 4 1 15,4 0-4-15,-10 31-4 16,-9 16 3-16,-15 16 2 15,0 11 4-15,-39 9 3 16,-32-1-5-16,-4-8 2 16,1-5 1-16,10-14 3 15,17-14-6-15,20-13 0 16,12-14 1-16,15-9-1 0,0-5 0 16,0 0 0-16,0 0 8 15,13 0-8-15,48 0 0 16,34-19-2-16,29-6 2 15,22-5 0-15,5-3-65 16,7-6-91-16,-7 1-101 16,-8 0-367-16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1:39.1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140 164 765 0,'0'0'192'15,"0"0"-31"-15,0 0 14 16,0 0-62-16,0 0-40 16,0 0-24-16,-45-39-42 15,45 39-7-15,-13 11-8 16,-3 17 8-16,2 13 8 15,-11 3-8-15,6-6 2 16,16-8 5-16,-2-7-5 0,5-13-2 16,0-10 0-1,0 0 2-15,0 0 8 0,0 0-9 16,0-13 5-16,5-29 17 16,27-13-20-16,10-10-2 15,-2 1-1-15,-6 12 0 16,-16 19 12-1,-6 14-9-15,-2 13 1 0,-10 6 6 16,0 0-8-16,5 0-4 16,-5 0-1-16,21 2-14 15,16 18 17-15,6 7-2 16,4 4 4-16,-18 5-4 16,5 2 1-16,-4 3 1 15,-4 6-53-15,1 3-76 16,9-1-76-16,7-5-212 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5:11.5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8855 15663 492 0,'0'0'170'15,"0"0"-13"-15,0 0-51 16,0 0-15-16,0 0-6 15,0 0-14-15,68-52 2 16,-63 52-5-16,1 0-11 16,-6 0-9-16,0 0-5 15,0 0-15-15,0 0 2 16,0 0-8-16,-21 0-15 16,-30 0-5-16,-20 0-2 0,4 0-1 15,5 0 1-15,-2 19-4 16,19 0 3-1,2 6 1-15,22-3-3 16,14 6 1-16,7 7 1 16,0 2-3-1,7 1 2-15,28 5 2 16,-6 10 0-16,-8 4 0 16,-5 4 0-1,-8 5 5-15,-2-5-5 0,1 3 0 16,-4 1 1-16,-3-2-1 15,5 3 7-15,5-3-7 0,9 3 2 0,-5-11 3 16,7-13-3 0,-5-17 0-16,2-6-2 0,1-14-4 15,-10-5 3-15,13 0 1 0,15 0 2 16,21 0 6 0,17-5-1-16,4-14-7 15,-11-1 0-15,-10 9-42 16,-15 6-45-16,-6 5-81 0,-13 0-112 15,-9 0-186-15</inkml:trace>
  <inkml:trace contextRef="#ctx0" brushRef="#br0" timeOffset="308">9399 16133 388 0,'0'0'184'0,"0"0"-63"0,0 0 21 0,0 0-49 16,0 0-36-16,0 0-20 16,-21-14-12-16,21 14-4 15,0 0-10-15,36 0-9 16,37 0 11-16,16 0 14 15,6-5-12-15,0 0-6 0,-13-1-6 16,-24 1-3 0,-15 5-88-16,-12 0-174 0,-17 0-482 15</inkml:trace>
  <inkml:trace contextRef="#ctx0" brushRef="#br0" timeOffset="636">10361 15790 606 0,'0'0'232'0,"0"0"-64"0,0 0-6 16,0 0-42-16,0 0-57 15,0 0-37-15,-12-19-26 16,12 49 4-16,0 14-1 15,0 11 12-15,-3 0-10 16,3 8-1-16,0 3-2 16,0-6 0-16,0 1-2 15,0-10-4-15,0-3-45 16,0-10-93-16,0-7-111 16,21-12-249-16</inkml:trace>
  <inkml:trace contextRef="#ctx0" brushRef="#br0" timeOffset="1264">10713 15936 244 0,'0'0'427'0,"0"0"-290"0,0 0-12 15,0 0-18-15,0 0-50 16,0 0-24-16,76-91-13 15,-25 91-16-15,8 0-2 16,-1 24-2-16,-12 12-1 16,-9 3 1-16,-20 2 0 15,-17 3-1-15,0-6-1 16,-21 4 2-16,-37-4 2 0,-14 3 0 16,4-10-2-16,4-7-1 15,33-7-6 1,19-9 5-16,12-2-4 0,0-6-3 15,37 0 9-15,27 0 8 16,18-19-5 0,13-17 3-16,0-8 1 0,-7 8 0 15,-9-11 20 1,-18 9 10-16,-8-4 26 16,-11 4-6-16,-13 8-14 15,-14-1-5-15,-12 12-1 16,-3 0-7-16,0 9 2 0,0-2-24 15,-18 6-8-15,-19 6-2 16,0 0-11-16,-6 0 6 16,7 22 4-1,9 9 0-15,17 5-4 16,10 8-2-16,0-9-7 0,27 9 5 16,28-5 3-16,16 7-9 15,2-2 12-15,-6 0 2 0,-9 3 0 16,-18-8 1-16,-6-4 2 15,-26-10-1-15,-2-6 0 16,-6-2-7-16,-11-9-4 16,-57 3 12-16,-20-11 2 15,-16 0 4-15,9 0 2 16,13-5-3-16,24-20-4 16,24-5 6-16,31-9-5 0,3 3 11 15,30-7-11 1,59 0 0-16,15 3-3 15,3 7 1-15,-16 3-3 0,-17-1-22 16,-10 12-83-16,-6 8-156 16,0 3-312-16</inkml:trace>
  <inkml:trace contextRef="#ctx0" brushRef="#br0" timeOffset="2051">12772 15796 440 0,'0'0'603'16,"0"0"-444"-16,0 0 5 15,0 0-47-15,0 0-42 16,0 0-45-16,-28-92-14 15,28 92-11-15,0 12-5 16,0 37-6-16,13 20 4 16,-3 16 4-16,1 6-2 0,-8 8 1 15,10-8 1 1,8-4 2-16,10-13-1 16,-7-19-6-16,-2-24 6 15,-10-15-3-15,-3-10 0 0,-9-6-3 16,13-6 3-16,-13-24 3 15,0-14-2-15,0-8-1 16,-29 8 0-16,-37 0-4 16,-21 3 1-16,-1 8 3 15,-1 11-8-15,17 13 3 16,14 4-3-16,21 5-1 16,27 0-1-16,4 0-3 15,6 0 0-15,0 5-14 16,58 9 27-16,31-2 2 15,15-2 1-15,12-7-1 16,9-3 3-16,-9 0-4 0,-5 0 1 16,-23 0-2-16,-20 0 2 15,-33 0-1-15,-19 0 3 16,-16 0 1-16,0 0 4 16,0 0 6-16,0 0-3 15,0 0-12-15,0 0-1 16,0 17-8-16,-9 7 5 15,9 7 4-15,0 7 0 16,0-13 0-16,16-1 0 16,29-7 1-16,13-3 1 15,22-9 2-15,2-5 2 0,3 0 1 16,-2 0 10-16,-24-17 3 16,-20-4 1-16,-17-7 8 15,-22-3 0-15,0-1 0 16,-32-5-9-16,-47 0-7 15,-24 6-13-15,-8 6-2 16,7 15-2-16,15 10 2 16,10 0-6-16,18 16-28 15,10 29-46-15,14 12-21 16,16 9-101-16,21 0-189 16</inkml:trace>
  <inkml:trace contextRef="#ctx0" brushRef="#br0" timeOffset="2552">14682 15902 76 0,'0'0'397'0,"0"0"-200"0,0 0 5 0,0 0-41 16,0 0-12-16,0 0-17 15,-22-55-12-15,22 55-33 16,0 0-27-16,0 0-27 16,0 0-11-16,0 0-5 15,0 0-11-15,0 28-5 16,0 16 4-16,0 11 9 16,10 6-10-16,2-4-2 15,-9 4 1-15,4 5-3 16,-2-6-1-16,-5-5-19 15,0 0-43-15,0-16-65 16,0-4-113-16,0-10-191 16</inkml:trace>
  <inkml:trace contextRef="#ctx0" brushRef="#br0" timeOffset="2913">15046 16059 631 0,'0'0'230'0,"0"0"-52"0,0 0-17 16,0 0-38-16,0 0-42 15,0-152-43-15,51 145-6 16,14 7-20-16,8 0-5 16,6 0-6-16,-11 19-1 0,-7 17 0 15,-13 2 0 1,-25 6-3-16,-20 3 0 0,-3-3 2 15,0-2 1-15,-47-7-1 16,-4-1 1-16,8-10 0 16,6-6 0-1,16-1 2 1,11-11-2-16,10 0 1 0,0-6-5 16,0 2 3-16,0 1 1 0,24 5 3 15,26-2 2-15,11-6 10 16,10 0-5-1,1 0-8-15,2 0-2 0,0 0-53 16,-8 0-136 0,-8 0-232-16</inkml:trace>
  <inkml:trace contextRef="#ctx0" brushRef="#br0" timeOffset="3273">16081 15858 72 0,'0'0'864'0,"0"0"-738"0,0 0 42 15,0 0-42 1,0 0-63-16,0 0-36 0,58-74-12 16,23 69-11-16,12-1 2 15,-1 4 4-15,-2 2-4 16,-21 0 8-16,-24 0-2 15,-8 0-2-15,-15 0 1 16,-7 8-9-16,1 16-1 16,-11 18 5-16,5 2 1 15,2 16 5-15,-8 3-1 16,7-2-4 0,-5-6-1-16,4-8 0 15,5-10 0-15,0-6-4 16,0-6 0-1,7-8-2-15,-1-4 0 16,7-1-4-16,-12-10-37 0,5 4-38 16,-13-6-73-16,-8 0-85 0,0 0-96 15</inkml:trace>
  <inkml:trace contextRef="#ctx0" brushRef="#br0" timeOffset="3426">16360 16219 437 0,'0'0'267'0,"0"0"-79"0,0 0-79 16,0 0-58-16,0 0-6 16,352-61-29-16,-219 53-12 15,9-3-4-15,-18-6-105 0,-2-2-259 16</inkml:trace>
  <inkml:trace contextRef="#ctx0" brushRef="#br0" timeOffset="3834">16987 15553 467 0,'0'0'240'16,"0"0"-86"-16,0 0-5 16,0 0-13-16,0 0-46 15,0 0-20-15,79-148-21 16,-28 136 9-16,1 7-14 0,6 5-12 15,1 0-8 1,-14 0-2-16,-3 0-5 0,-10 0 0 16,-3 22-7-16,0 8 4 15,-2 6 0-15,4 14 5 16,-1 10-2-16,-2 9-1 16,-4 11-1-16,-3 5-1 15,1 6-1 1,-7 2 3-16,1 1-3 15,-1-4 0-15,0-4-4 0,3-7 6 16,-2-4-5-16,-6-10 0 16,-10-9 1-16,0-23-5 15,0-2-6-15,-74-2-3 16,-58 1-22-16,-54 6-90 16,-43 3-111-16,-65 2-735 15</inkml:trace>
  <inkml:trace contextRef="#ctx0" brushRef="#br1" timeOffset="-221295">20048 6668 515 0,'0'0'268'15,"0"0"-154"-15,0 0 59 0,0 0-18 16,0 0-79-16,0 0-54 15,302 24 11-15,-8-24 49 16,70-5-41-16,44-22-21 16,5-1-15-1,-22 1-3-15,-40 2 0 0,-66 8-1 16,-92 6-1-16,-95 6-14 16,-77 5-77-16,-21 0-139 15,-98 3-247-15</inkml:trace>
  <inkml:trace contextRef="#ctx0" brushRef="#br1" timeOffset="-221090">20173 7011 781 0,'0'0'139'0,"0"0"-37"15,0 0 42-15,449-2 17 16,-116-23-42-16,56-5-59 15,2 2-23-15,-41 3-15 16,-41 6-12-16,-64 6-6 16,-62 1-4-16,-61 12-73 15,-75 0-127-15,-47 0-468 16</inkml:trace>
  <inkml:trace contextRef="#ctx0" brushRef="#br1" timeOffset="-268935">21514 2686 467 0,'0'0'153'0,"0"0"-8"16,0 0-45-16,0 0-20 15,0 0-8-15,0 0-22 16,-19-108-19-16,19 108-20 16,32 0-11-16,26 0 0 15,3 9-2-15,18 19 2 16,-18 9-3-16,-11 8 0 16,-21 10 2-16,-29 2-1 15,0 6 2-15,-29 7 1 16,-58 1 2-16,-11 1-2 15,-18-4 5-15,7-10-4 16,17-17-2-16,22-16 0 16,31-17-5-16,20-8 5 0,9 0 7 15,5-22 2-15,2-15 6 16,3-11-8-16,0-2 3 16,0 4-3-16,14 13-1 15,-4 13 9-15,6 15 0 16,5 5-9-16,21 0-6 15,19 19-11-15,24 15 10 16,-8 6 0-16,-3 5 1 16,-11 1-1-16,-5 4 0 15,-5-7 2-15,-11-4-2 16,-5-6-9-16,-13-11-83 16,-17-6-117-16,-7-7-176 0</inkml:trace>
  <inkml:trace contextRef="#ctx0" brushRef="#br1" timeOffset="-268489">22034 2183 513 0,'0'0'131'16,"0"0"-4"-16,0 0-39 0,0 0-22 16,0 0-37-16,0 0-13 15,167-83-8-15,-99 75 3 16,-1 2 3-16,1 3 7 16,1 3-1-16,-13 0-5 15,-7 0-5-15,-13 3 2 16,-13 15-4-16,-9-1-2 15,-4 14 6-15,-10 5 24 16,0 5 3-16,0 6-18 16,0 2 5-16,0-2-14 31,-3-3-7-31,-4-2 0 0,-5-5 1 16,12-3-4-16,-2-6-4 15,2-9-4 1,-13-6-88-16,-3-5-95 15,-8-4-60 1,-13-4-188-16</inkml:trace>
  <inkml:trace contextRef="#ctx0" brushRef="#br1" timeOffset="-268325">22315 2493 285 0,'0'0'165'15,"0"0"-76"-15,0 0 9 16,0 0-21-16,361-71-39 15,-218 57-18-15,6 0-20 16,-17 3 0-16,-43 3-269 16</inkml:trace>
  <inkml:trace contextRef="#ctx0" brushRef="#br1" timeOffset="-226046">23226 1913 589 0,'0'0'176'16,"0"0"-29"-16,-47-209-75 16,-16 135 3-16,-11-1-7 15,-14 9-7-15,-17 6-8 16,-10 4-27-16,-19 10 28 15,-29 10-43-15,-26 19 8 16,-31 17-16-16,-30 4-2 16,-44 45 0-1,-23 20 0-15,-14 16 5 16,22 13-5-16,47 13 0 16,54 13-2-16,33 10-3 15,27 10 4 1,6 12 2-1,20 7-2-15,40 2 1 16,51 2-1-16,31-2 2 0,52 4-3 16,73 4 3-16,31 0 2 15,36 0 2-15,14-13-4 16,25-15 0-16,14-13 5 16,6-19-3-1,-1-22-2-15,-2-23 0 16,-13-23 0-1,-5-24 1-15,-5-21 2 0,5 0 11 16,10-32 12-16,11-34-1 16,6-20-3-16,0-21-7 0,-7-19-3 15,-14-20-3-15,-38-20 3 16,-48-10-3-16,-62-2 3 16,-59-6 3-1,-29 7 3-15,-95 2-4 16,-83 1-8-1,-57 9-4-15,-47 14-4 16,-23 22-4-16,9 25 4 0,18 32-8 16,49 31 4-16,30 27-59 15,38 14-56 1,23 25-78-16,12 26-172 16</inkml:trace>
  <inkml:trace contextRef="#ctx0" brushRef="#br1" timeOffset="-222837">19762 5468 531 0,'0'0'254'0,"0"0"-82"15,0 0 7-15,0 0-48 16,0 0-17-16,-90-141-33 16,90 139-34-16,0 2-21 15,0 0-11-15,0 0-10 0,0 19-5 16,13 33-11-16,27 28 11 16,15 14 4-16,-4 1-1 15,-4-1 2-15,4-6-5 16,-7-8 2-16,1-13-2 15,-2-13 4-15,-12-21-5 16,-10-14 1-16,-12-14-4 16,-2-5 4-16,4 0 10 15,13-21 7-15,13-32 41 16,6-23-49-16,3-21-2 16,-3-13 4-16,-12-13-4 15,5 9-5-15,-15 21 2 0,-6 32-3 16,-8 31 2-1,-7 17-3-15,0 13 0 0,0 0-8 16,0 0-26-16,0 0-38 16,0 30-50-16,0 22 19 15,6 8-99-15,24 4-143 16</inkml:trace>
  <inkml:trace contextRef="#ctx0" brushRef="#br1" timeOffset="-221576">20919 5804 566 0,'0'0'190'0,"0"0"-49"16,0 0-4-16,0 0-29 15,0 0-33-15,0 0-25 16,-135-110-27-16,119 110-13 15,-11 0-10-15,-4 6-8 16,-11 22 8-16,-4 10 0 16,4 0-1-16,16 4-2 15,15-4-1-15,11-8-8 16,0-5-6-16,0-8-1 16,21-9-5-16,16-8 16 15,0 0 8-15,-7 0 7 16,-2-14-2-16,-14 1 11 0,2-4-1 15,-9 0 26-15,-4 6 6 16,-3 3-19-16,0 2-5 16,0 6-7-16,0 0-16 15,5 0-2-15,8 0-14 16,6 19 6-16,13 12 9 16,8-1 1-1,9-1-3-15,12-5-2 16,9-6 2-1,4-6-3-15,-6-12 5 16,-7 0 1 0,2 0 3-1,-2-34 2-15,3-13-1 0,-6-12 2 0,-5-21 3 0,-11-11 9 0,-23-13 0 0,-19-4 5 16,0 1 5-16,0 19-14 16,-25 19 0-16,-11 25 2 15,4 25 6-15,11 11-14 16,10 8-8-16,-10 0-5 15,-5 30-8-15,-9 33 13 16,-2 28 3-16,21 11-3 16,16 8 0-16,0-8-1 15,16-12 1-15,29-10-2 16,19-13-6-16,-3-18 2 16,10-11-3-16,-10-16 0 15,2-11 0-15,-2-11 5 16,-2 0 4-16,-7-9 5 0,0-23 0 15,-3-9 2-15,-13-9 1 16,-11-8 5-16,-10 2 5 16,-15 5-6-16,0 10-1 15,0 16-4-15,0 11 1 16,0 11-3-16,0 3-5 16,0 0-6-16,0 3-7 15,0 33 4-15,0 14 9 16,0 5 0-16,21-9-1 15,16-5-5-15,0-8-2 16,-3-11-13-16,-1-6 11 16,-5-9 4-16,-1-5 5 15,-9-2 1-15,9 0 8 16,5-21-5-16,2-15 6 16,-5-6-8-16,-13-2 13 15,0 3-3-15,-11 3-1 16,-5 7-3-16,0 15-4 0,0 8 4 15,0 8-7-15,0 0-6 16,0 8-7-16,16 22 4 16,8 8 9-16,4 1 0 15,8-6-2 1,8-3 2 0,7-5-3-16,7-8-4 15,16-7 4-15,-1-7 3 0,-1-3 2 0,-9 0 1 16,-18-16 3-16,-8-17-3 15,-10-11 2-15,-6-9 9 16,-14-2-1-16,-7-2 2 0,0 4-6 16,-7 10-2-16,-20 12 4 15,6 14-3-15,5 12-8 16,1 5-1 0,-9 5-9-16,-13 41 8 15,-6 11 2-15,16 11 0 0,27 1 2 16,0-3-2-16,22-8 0 15,44-8-3-15,19-12 3 16,10-8-3-16,24-8-3 16,13-14-4-16,9-5-26 0,-15-3-25 15,-38 0-45-15,-57 0-97 16,-31 0-195-16</inkml:trace>
  <inkml:trace contextRef="#ctx0" brushRef="#br1" timeOffset="-210968">22327 8533 415 0,'0'0'317'16,"0"0"-166"-16,0 0 23 0,0 0-42 15,0 0-44-15,0 0-34 16,0 0-25-16,0 0-9 16,95-36 1-16,-34 31-13 15,-2 5-2-15,-1 0 0 16,0 0-4-16,-13 13-2 15,0 15 0-15,-8 12 0 16,-8 10-2-16,-24 8 2 16,-5 7 0-16,-12 7 3 15,-55-3-1 1,-15-6-2-16,-10-10 0 16,15-18 5-16,10-10-4 0,12-16-1 15,15-9 1 1,-2 0 5-16,11 0 3 15,4-12-1-15,17-7 0 16,4-3 4-16,1-3 2 0,5 4 1 16,0-2-3-16,0 10-2 0,0-1-6 15,0 11 5-15,0 1-9 16,14 2-2-16,23 0-6 16,12 0 5-16,9 19 3 15,9 0 0-15,-6 0 0 16,10 3-2-16,-5-2 2 15,-2-1-15-15,-9-3 6 0,-18-2-29 16,-15-6-23-16,-22 1-76 16,0-4-93-16,0-2-79 15,0-3-306-15</inkml:trace>
  <inkml:trace contextRef="#ctx0" brushRef="#br1" timeOffset="-209898">23425 7955 455 0,'0'0'220'0,"0"0"-39"16,0 0-7-16,0 0-38 15,0 0-32-15,79-151-27 0,-79 129-9 16,0 2-28-16,0 4-14 16,-7 2-10-16,-23 6-1 15,-12 3-11-15,-5 5-4 16,-11 0-4-16,7 0 3 16,-7 27 0-16,11 6 0 15,14 8-11-15,12 6-10 16,21 5-12-16,0 0 22 15,18 6 3-15,65-11-3 16,26 0-7-16,7-1 19 16,-8-7 0-16,-13-3-6 15,-26-6 6-15,-22-8 0 16,-26-5-1-16,-21-10-1 16,0 1-3-16,0 4-4 15,-74-7 3-15,-15 5 6 16,-17-10 4-16,14 0 2 15,18 0-6-15,17-18 9 0,26-6-2 16,18-4 6-16,13-5-1 16,0-3-3-16,0-2-6 15,37-9 4 1,27-3-7-16,4 12-1 0,-4 8-9 16,-9 21-33-1,-7 9-105-15,-1 17-134 0,-4 29-232 16</inkml:trace>
  <inkml:trace contextRef="#ctx0" brushRef="#br1" timeOffset="-209340">24020 8492 138 0,'0'0'666'0,"0"0"-509"15,0 0-23-15,0 0-21 16,0 0-49-16,0 0-26 16,79-39-23-16,-36 30-6 15,-12 1 9-15,-7 3-10 16,-3 2 0-16,1 0-1 16,-7 1 1-16,-2 2-4 0,-10-4 1 15,15 2-4-15,-9-1 0 16,1-2 0-16,4 2 2 15,-14-8 8-15,0-1 9 16,0-1 17-16,0-2-24 16,0-6-4-16,-33 2-6 15,-9 0 0-15,-2 3-1 16,1 1 3-16,19 10-1 16,11 3-4-16,13 2 0 15,0 0-6-15,0 0 3 16,0 0-7-16,19 24 5 15,28 9 5-15,4 7 3 16,17 4-1-16,-5-2-1 0,4 3 0 16,-14-4 0-16,-11-5-1 15,-14 0-1 1,-25-6-1 0,-3-3 1-1,0 0-14-15,-58-6-33 16,-18-6-35-16,-9-4-78 15,11 0-98 1,13-3-116 0</inkml:trace>
  <inkml:trace contextRef="#ctx0" brushRef="#br1" timeOffset="-208936">25067 7842 637 0,'0'0'197'16,"0"0"-62"-16,0 0-14 16,0 0-28-16,0 0-59 15,0 0-26-15,273-56-7 16,-144 56 4-16,-20 0-3 15,-28 0 2-15,-36 0-4 16,-34 0 0-16,-11 0 0 0,0 0-3 16,0 0-5-16,0 0-7 15,-27 0 7-15,-18 12 8 16,-8-4 6-16,19 1-4 16,20-1-1-16,4 3-1 15,5 10 0-15,-1 13 0 16,2 12 7-16,4 9 4 15,0 9 3 1,0 2 12-16,0 3-3 0,0-3-5 16,0-3-8-16,10-2-4 15,1-4-6-15,-11 1 2 16,0-8-2-16,0-4-23 16,0-10-116-16,0-11-190 0</inkml:trace>
  <inkml:trace contextRef="#ctx0" brushRef="#br1" timeOffset="-208318">25871 8453 643 0,'0'0'202'16,"0"0"-86"-16,0 0 20 16,0 0-2-16,0 0-47 15,0 0-33-15,7-129-23 16,-7 129-28-16,0 0-3 15,0 10-13-15,0 24 10 0,0 12 3 16,0 1 1 0,0-6-1-16,24-10-5 0,19-10-6 15,9-10-9-15,-4-11-1 16,-8 0 19-16,-3 0 2 16,0-24 7-1,-6-9 0-15,-13-8 1 0,-15-7 11 16,-3 5 7-16,0-5-7 15,-10 10-8-15,-32 8-1 16,-3 11-1-16,2 13-5 16,6 6-4-16,0 0 0 15,6 11-2-15,16 20-3 16,15 1 2-16,0 2-6 0,36-5-22 16,41-9 11-1,18-9-3-15,15-11 5 0,7 0 13 16,-8-16 5-16,-6-16 2 15,-22-8 1-15,-20-4 5 16,-13-8-2-16,-11-8 16 16,-21-12 6-16,-16-5 5 15,0 6-6-15,0 4-1 16,-34 24 2-16,10 18 4 16,2 16-11-16,15 9-7 15,4 0-14-15,-2 55-10 16,5 18 8-16,0 25 2 15,0-1 1-15,0-11 1 16,8-8-2-16,8-15-1 16,-9-9-30-16,4-19-55 15,-1-11-51-15,4-13-106 16,8-11-98-16,9 0-183 16</inkml:trace>
  <inkml:trace contextRef="#ctx0" brushRef="#br1" timeOffset="-207585">26719 8224 138 0,'0'0'192'0,"0"0"-22"16,0 0-48-16,0 0-8 16,0 0-12-16,0 0-40 15,-221-77-35-15,221 77-27 16,55 8 0-16,21 9 19 16,19-6-12-16,22-3 20 0,-4-2 15 15,-7-6-3-15,-29 0-7 16,-19 0-5-16,-31 0 0 15,-17 0 10-15,-10 0 14 16,0 0-4-16,0 0 7 16,0 0-5-16,0-8-36 15,-26-3-13-15,-6 2-4 16,1 7 0-16,1 2-2 16,1 0 0-16,0 8 6 15,-2 14 1-15,4 3 0 16,11-1 0-16,16-1-1 15,0-4-5-15,0-3-9 16,31-5-2-16,5-2-7 16,0-7 21-16,-7-2 2 0,-8 0 2 15,-12 0-2-15,-9 0 4 16,0 0 3-16,0-6-2 16,0-7-2-16,0-4-2 15,0 1 5-15,0 5-3 16,-16 6-3-16,10 5 0 15,6 0-2-15,0 0-5 16,0 2-9-16,0 26 16 16,0 2 6-16,0 0-5 15,13-6-1-15,17-4 0 16,12-3-3-16,5-9-3 16,4-6 6-16,7-2 5 15,5 0 0 1,9-32-2-16,2-7 6 0,-1-13-4 15,-3-9 14-15,-23-7 10 16,-18-10 13-16,-16 2-9 16,-13-2-6-16,0 4-8 0,-42 17 10 15,-5 10-8-15,14 16-8 16,8 18-2-16,13 13 0 16,10 0-11-16,-17 33-11 15,1 34 5-15,-11 17 6 16,21 7 4-16,8 0-4 0,0-6 2 15,15-8-2 1,22-14 0-16,3-11-8 0,-5-8-36 16,9-10-52-16,14-21-74 15,22-10-97-15,18-3-271 16</inkml:trace>
  <inkml:trace contextRef="#ctx0" brushRef="#br1" timeOffset="-207005">28564 8025 812 0,'0'0'225'15,"0"0"-59"-15,0 0-7 16,0 0-62-16,0 0-44 0,0 0-33 16,-37-37-20-16,37 78 6 15,0 14 2-15,12 11 1 16,3-2-7-16,-5 2 4 15,-4-6-4-15,-6-11-2 16,0-13 3-16,0-11-2 16,6-17 1-16,-6-5 0 15,7-3-2-15,-7 0 10 16,0-33 2-16,0-19 18 16,0-20-21-16,8-8 3 15,-2-8-9-15,-6-8 0 31,0 6 2-15,0 7-2-16,0 25-1 0,0 23 1 0,0 23 1 16,0 12-1-16,0 0-3 15,21 6-7-15,10 32-13 16,12 20 18-16,18 11 1 0,-3 2 1 16,3-2 4-16,4-11-4 15,-7-11-1-15,0-15 1 16,-12-13 0-16,-17-7 0 0,-6-9 0 15,-2-3 3-15,1 0 0 16,2-20 5-16,10-17-4 16,-10-14 4-16,-9-6-8 15,-15-12 1-15,0 3-1 16,-2 6 0-16,-35 10-2 16,-7 17 0-16,17 14-29 15,11 16-24-15,2 3-27 16,4 34-68-16,-5 22 4 15,15 14-107-15,0-7-178 16</inkml:trace>
  <inkml:trace contextRef="#ctx0" brushRef="#br1" timeOffset="-206632">29599 8178 446 0,'0'0'307'0,"0"0"-127"0,0 0-24 0,0 0-7 15,0 0-73-15,0 0-27 16,-45-99-19-16,36 99-19 16,-4 0-11-16,5 8-4 15,-5 19 4-15,3 9 1 16,10-3 0-16,0-6 0 16,0-2-1-16,16-8 0 15,21-9-5-15,0-3 5 16,-1-5 4-16,-6 0 4 15,1 0 1-15,-12-10-2 16,-1-10 18-16,-12-7 13 16,0-3 4-16,-6-4-12 15,0 2-18-15,-15 4-10 16,-34 9-2-16,-12 8-4 16,-3 11-3-16,6 0 1 0,3 16-42 15,12 23-57 1,6 7-64-16,10 3-116 0,9 5-268 15</inkml:trace>
  <inkml:trace contextRef="#ctx0" brushRef="#br1" timeOffset="-206191">29710 8359 408 0,'0'0'141'0,"0"0"-66"15,0 0 1-15,0 0-20 16,0 0-10-16,0 0 11 16,15 0-3-16,-15 0 0 15,0 0-11-15,0 0-18 16,0 0-13-16,0 0-9 15,0 0-3-15,0 0-2 16,0 0-4-16,0 0-1 16,0 0-13-16,6 0-4 15,0 0 11-15,1 0 4 16,-5 0-4-16,4 0 13 16,4 0 0-16,1 0 0 15,-1 0 5-15,-4 0-3 16,0-8 13-16,-6 5 1 15,0 0 17-15,0 1-9 0,0 2-15 16,0-3-9-16,0 3-7 16,0 0-49-16,0 0-90 15,-12 0-140-15,-19 0-210 16</inkml:trace>
  <inkml:trace contextRef="#ctx0" brushRef="#br0" timeOffset="-355811">3156 2872 305 0,'0'0'184'16,"0"0"-42"-16,0 0-5 15,0 0-23-15,0 0-28 16,0 0-19-16,0 0-15 16,-70-20 1-16,70 20-9 0,0 0 0 15,0 0-11-15,0 0-4 16,0 0-14-16,0 0-4 15,0 0-5-15,0 0-6 16,0 0-3-16,7 0 3 16,20 0-3-16,18 0 3 15,34 0 10-15,26 0 2 16,20 0-1 0,31 0 4-16,18 0-10 0,25 0 2 15,15 0-3-15,11 0-3 16,-8-18 1-1,0 1-1-15,-9 4 1 16,1 5-2-16,-5 2 0 16,10 3 0-16,11 1 0 15,17 0 0 1,9-2 3-16,9 2-1 0,2 2 1 16,-11 0-3-16,-26 0 0 15,-19 0-2-15,-35 0 0 16,-25 0 2-16,-21 0 2 15,-9 0-1-15,-11 0 1 0,4 0-2 16,17 0 0-16,15 0-3 16,20 0 2-1,8 0-1-15,20 0 2 16,13-6-2-16,8-5 1 0,-2 0 2 16,-9 3-1-16,-4-3 0 15,4 3 0-15,15-1 0 16,8 1 0-16,11 6 2 15,2 2 0-15,-11 0-2 16,-25 0 1-16,-17 0 1 16,-7 0-2-16,-19 0 2 15,0-4 0-15,5-7-2 16,8 3 0-16,-7 0-7 0,-9 3 7 0,-7-1-2 16,-15 2 2-16,-6-1 0 15,1 3 0-15,-1-6 0 16,7-2 0-16,8 0 2 15,1-3-2-15,6 1 0 16,-7 2-1-16,-2 1 1 0,-19 1 0 16,-10 0 0-1,-30 3 1-15,-16-1 1 0,-15 3 0 16,-8 1-2-16,9-2-1 16,12 2 1-16,11-4 1 15,18 4 0-15,-5 2-1 16,-9 0-2-16,-2 0 2 15,-22 0 0-15,-9 0 0 16,-22 0 0-16,-15 0-2 16,-6 0 1-16,0 0-39 15,-18-6-59-15,-52 2-97 16,-41-3-267-16</inkml:trace>
  <inkml:trace contextRef="#ctx0" brushRef="#br0" timeOffset="-353047">3165 2955 141 0,'0'0'204'0,"0"0"-83"16,0 0 5 0,0 0-12-16,0 0-7 0,0 0-23 15,0-55 2-15,0 52-10 16,0 3-3-16,0 0-25 15,0 0-7-15,0 0-21 16,0 0-11-16,0 25-8 16,-16 14 14-16,-5 6 6 15,7 6-13-15,1 4 4 16,5 8-1-16,8 8 0 16,0 9-1-16,0 3-6 0,0-1 0 15,5-2 0-15,11-9-1 16,-2-3 1-16,2-3-1 15,-11-4-2-15,5-6 2 16,-4 0-2-16,1-6 0 16,-7-5-1-16,0-3 0 15,0-2 1-15,0-9-1 16,0-5 1-16,0-4 0 16,0-1 0-16,0-7 0 15,0-1 4-15,0-7 0 16,0-2 4-16,0-1 3 15,0 2-1-15,0-4 2 16,0 2 6-16,0 1-5 16,0-3-2-16,0 2-7 15,0-2-4-15,0 0-1 16,0 0-4-16,0 0 4 0,0 4-3 16,0-2 0-16,0 4 1 15,0 0 2-15,0 1 1 16,0 2 0-16,0-1 1 15,0 0-2-15,0 1 0 16,0-1 0-16,0-3 1 16,0-3 0-16,0-2 0 15,0 0-1-15,0 0 1 16,0 0-1-16,0 0 1 16,0 0 0-16,3 0 1 15,-3 0-1-15,0 0 0 0,6 0 2 16,-6 0-3-16,21 0 0 15,10 0 0-15,17 0 0 16,13 0 1-16,-8 0-1 16,5 0 0-16,-6 0 0 15,12 0 1-15,10 0-1 16,13 0-1-16,17 0 1 16,12 0 3-16,10 0-2 15,5-7-1-15,11-7-1 16,6-4-1-16,0 1-1 15,-2 3 0-15,1-1 2 16,-16 5-2-16,0-2 2 0,-6 7 1 16,-6-3-1-1,0 5 0-15,5 1 1 0,0 2 0 16,11-4-1-16,8 2 1 16,13-1 1-16,0 0 1 15,13 3-2-15,-2 0 0 16,4 0 1-16,-2 0 0 15,-2 0-1-15,-5 0 0 16,1 0 0-16,4 0 1 16,-5 0-1-16,9 0 0 15,7 0 0-15,-4 0 2 16,9 0-4-16,-6 0 0 16,7 0 2-16,-1 0-2 15,10 0 2-15,5-5 0 0,1-6-1 16,-4 5 1-1,-8 0 0-15,-9 4 0 0,-11 2 0 16,2 0 0 0,-8 0 3-1,11 0-3-15,10 0 0 0,14 2 1 16,-3 2-1-16,0-2 0 0,-11 1 0 16,-4 0 0-16,-10 1 4 15,0-3-4 1,-13 5 0-16,-7-1-1 0,-11-2-1 15,-9 2 2-15,-6-1 0 16,4-4-3-16,-7 0 3 16,-3 0 0-1,-7 0-1-15,-11 0 1 0,-8 0 0 16,-11 0 0-16,-12-6 0 16,-9 0 1-16,-6 3-2 0,6-2 1 15,16 2 0-15,11-2 0 16,7-1 4-16,9 4-7 15,-3 2 3-15,2-4 0 16,-10 4 0-16,-18 0 2 16,-14-2-1-16,-21 2 0 15,-13 0-1-15,-9 0-1 16,7 0 1-16,12 0 1 16,5 0-1-16,14 0 0 0,5 0 0 15,-1 0-1-15,1 0 1 16,-11 0 0-16,-11 0-1 15,-6 0 1-15,-9 0-2 16,-8 0 2-16,-10 0 0 16,3 0 0-16,6 0 0 15,20 0 0-15,10 0 0 16,13 0 0-16,9 0 0 16,-13 0 0-1,-4 0 0-15,-13 0 0 0,-20 0 0 16,-7 0 0-16,-7 0 1 15,0 0-1-15,0 0 1 16,0 0 1-16,0 0-2 16,0 0 1-16,0 0 0 15,0 0 1-15,3 0-2 0,-3 0-2 16,0 0 2-16,6 0 1 16,0-3 4-16,-2-5-5 15,1-3 3-15,-5 3-1 16,0-3 3-16,0 5 0 15,0 0-3-15,0 2 5 16,6-2-3-16,0-3 1 16,-2-3-5-16,2-3 4 15,-6-4-4-15,5-9 3 16,-5-3-1-16,0-4 4 16,0-3-1-16,0 0 7 15,0 2-6-15,0 0 8 0,0 0-10 16,0 3-3-16,0 3-1 15,0 0 5-15,0-1-4 16,0 0 2-16,-5-4 2 16,-11-6-1-16,-5-3-2 15,-6-6 4-15,1 1-2 16,-1 5 2-16,12 2 0 16,6 7-4-16,-3 1 5 15,12 8-3-15,-3-2 1 16,-3 3-2-16,-1-3 0 15,1-2-3-15,4-3 3 0,-4 1 2 16,-4 1-3 0,-1 1 0-16,1 2 2 0,10 3 3 15,0 1-6-15,0-3 1 16,0 3 3-16,0-5-3 16,0-1-1-16,0 5-1 15,0 3 1-15,0 3 3 16,0 3-3-16,0 2 2 15,0 3 0-15,0 5-2 16,0 3-1-16,0 1 2 16,0 2-2-16,0 0 0 15,0 0-2-15,0 0 2 16,0 0 3-16,0 0-3 16,0 0 0-16,0 0 0 15,0 0 0-15,0-6 1 16,0 1-1-16,0-3 0 15,0 0-9-15,0-1 1 16,-6 1-12-16,-15-3-18 0,-1 0-16 16,-9 3-2-1,-6 0-42-15,-5 8-22 16,-3 0-59-16,-2 2-1 0,-11 25 33 16,-9 8-79-16</inkml:trace>
  <inkml:trace contextRef="#ctx0" brushRef="#br0" timeOffset="-351883">4775 2955 318 0,'0'0'160'0,"0"0"-21"16,0 0-11-16,0 0 26 15,0 0-72-15,0 0 22 16,0-58-15-16,0 57-16 16,0 1-14-16,0 0-16 15,0 0-17-15,0 0-12 16,0 0-7-16,0 0-7 16,0 18 1-16,0 23 6 15,0 14 31-15,0 14-20 0,0 9-4 16,0 15 1-1,0 5-8-15,0 10-2 16,0-7-4-16,7-4 3 16,15-14-4-16,2-12 1 15,3-13-1 1,-6-12 0-16,-3-11-1 16,-5-8-17-16,-7-15-48 15,-6-1-20-15,0-5-79 16,0-4-89-16,-12 4-240 15</inkml:trace>
  <inkml:trace contextRef="#ctx0" brushRef="#br0" timeOffset="-351361">6523 3035 495 0,'0'0'179'0,"0"0"-31"16,0 0-7-16,0 0-16 15,0 0-19-15,0 0-22 16,4-118-21-16,-4 112-15 16,0 3 10-16,0 3-28 15,0 0-15-15,0 0-11 16,0 3-4-16,0 33-7 15,0 16 7-15,-18 20 8 16,-16 4-3-16,3 13 1 16,1 10-6-1,8 2 1-15,10-1 4 16,12-7-4-16,0-8-1 16,0-10 0-1,0-12 0-15,5-10 0 0,8-16-2 16,3-12-14-1,-13-8-50-15,9-6-50 16,-3-11-95-16,28 0-179 0</inkml:trace>
  <inkml:trace contextRef="#ctx0" brushRef="#br0" timeOffset="-350915">7855 2972 288 0,'0'0'300'0,"0"0"-159"15,0 0-14-15,0 0-23 16,0 0-7-16,0 0 0 16,16-55-32-16,-16 55-20 0,0 0-17 15,6 0-8-15,-6 3-12 16,7 27-3-16,-5 17 18 16,4 8 4-16,0 13-4 15,-6 9-8-15,7 11-7 16,-7 11-3-1,3 0-2 1,-3 0 2-16,0-16-4 0,5-11-1 16,-5-12 1-16,7-13-2 15,-4-9-3-15,-3-5-40 16,0-6-36 0,0 1-96-16,0-7-115 15,-15-1-426 1</inkml:trace>
  <inkml:trace contextRef="#ctx0" brushRef="#br0" timeOffset="-350443">9295 2897 437 0,'0'0'244'0,"0"0"-96"0,0 0-41 15,0 0 13-15,0 0-50 16,0 0-38-16,9-25-13 15,-3 25-7-15,-6 0-4 16,0 0-7-16,0 6-1 16,0 27 0-16,0 11 49 15,-6 7-13-15,-10 14-15 16,8 9-8-16,2 11-2 16,-1 11-1-16,1 4-6 15,6-5 1-15,0-6-4 16,0-13 0-16,0-6 0 15,0-13-1 1,13-10-33-16,8-2-101 16,4-16-137-1,11-7-258-15</inkml:trace>
  <inkml:trace contextRef="#ctx0" brushRef="#br0" timeOffset="-350013">10602 2848 28 0,'0'0'602'0,"0"0"-470"0,0 0 8 16,0 0 9-16,0 0-50 16,0 0-29-16,10-47-21 0,-4 47-23 15,-6 0-15 1,3 0-11-16,4 31-1 0,-1 18 1 15,2 20 16-15,8 10-4 16,5 18-1-16,7 10 1 16,2 6-10 15,7-1 2-31,-6-7-3 0,-4-12 0 0,-3-8-1 16,-6-14 2-16,-8-12-2 15,-10-8-19-15,0-8-99 16,0-11-179-16,-28-9-516 15</inkml:trace>
  <inkml:trace contextRef="#ctx0" brushRef="#br0" timeOffset="-349546">12103 2834 623 0,'0'0'157'0,"0"0"-43"0,0 0 12 16,0 0-11-16,0 0-42 16,0 0-22-16,24-13-16 15,-11 13-18-15,-13 6-17 16,9 26 2-16,-4 15 19 16,5 10 6-16,-4 15-11 15,4 16 8-15,1 15-16 16,-4 7 2-16,8 12-8 31,-6-5 0-15,13-11-2-16,-7-10 6 0,7-13-6 0,-14-14-6 15,-8-17-69 1,0-13-139-16,0-12-243 16</inkml:trace>
  <inkml:trace contextRef="#ctx0" brushRef="#br0" timeOffset="-349066">13378 2920 264 0,'0'0'294'0,"0"0"-168"0,0 0 21 15,0 0-21-15,0 0-23 16,0 0-13-16,0-86-14 16,0 86-20-16,0 0-24 15,0 0-9-15,0 0-8 16,0 0-4-16,0 0-4 15,0 0 0-15,0 0-2 0,0 0-1 16,0 18-3 0,0 6 42-16,0 14 2 0,0 3-28 15,0 14 4 1,0 12-4-16,0 13 1 109,0 9-5-93,-3 11-6-16,3 4 0 0,0-2-1 0,0-8-4 0,0-12-1 0,21-10-1 0,9-12 2 0,1-10-2 0,-4-13-12 0,-11-9-59 16,-14-8-97-16,-2-10-176 0,0-10-518 0</inkml:trace>
  <inkml:trace contextRef="#ctx0" brushRef="#br0" timeOffset="-346897">14514 2058 574 0,'0'0'246'0,"0"0"-105"0,0 0 12 16,0 0 2-16,0 0-64 15,0 0-29-15,0 0-16 16,0-5-13-16,0 5-10 16,0 0-11-16,0 0-12 0,0 0-1 15,0 5-7-15,0 18-6 16,0 7 10-16,-21 11 4 15,6-3 2-15,8 1 0 16,7 0-1-16,0-4-1 16,0-5 1-16,31-5-1 15,21-8 0 1,2-4 0-16,8-7 0 16,2-6 2-16,-9 0 5 15,-1 0-4 1,-14-22 5-16,-3-11 0 15,-3-8 6-15,-19-11 7 16,-15-1-5-16,0 4-4 16,-12 9-4-16,-39 9-3 0,-12 6-5 15,-6 11-2-15,-5 6-4 0,0 8-1 16,-2 0-11 0,-9 27-55-16,8 14-100 15,4 9-292-15</inkml:trace>
  <inkml:trace contextRef="#ctx0" brushRef="#br0" timeOffset="-346137">12509 2050 531 0,'0'0'271'0,"0"0"-107"15,0 0 10-15,0 0-53 16,0 0-83-16,0 0 19 16,86-72-30-16,-56 59 3 15,-2 1-9-15,-9 3-8 16,-5 3 7-16,-1-3-10 16,2 1 0-16,-9 6-3 15,-3-4 2-15,-3 2-1 16,0 4 2-16,0 0-2 0,0 0-8 15,0 0-2-15,0 0-10 16,0 20-3-16,0 19 13 16,0 13 2-16,0 1 3 15,0 2-1-15,0 0-1 32,0-9 0-17,13-2 1-15,-5-7-2 0,5-10 0 0,-13-12 2 16,3-3-1-16,-3-9 1 15,0-3-1-15,0 0-1 0,0 0 1 16,0 0-1-16,-37 0-2 16,-9 0 2-16,-6 0 4 0,10 0 1 15,12 0-2 1,14 0-3-16,10 0 1 16,6 0-1-16,0 0-10 0,0 0 2 15,52-3-27-15,34-3-23 16,23-2 9-16,17 0-54 15,-14-1-120-15,-25 1-165 16</inkml:trace>
  <inkml:trace contextRef="#ctx0" brushRef="#br0" timeOffset="-345550">10994 2168 528 0,'0'0'209'0,"0"0"-71"16,0 0-9-16,0 0-27 15,0 0-37-15,0 0-10 16,31-24-16-16,-26 18-7 15,11 6-7-15,11-2-14 16,4 2-11-16,14 0 0 16,-2 0-1-16,4 0-6 15,-10 16 5-15,-5 6 0 0,-8 3 0 16,-11 5 0 0,-13-1-1-16,0 8-4 0,-21-5 4 15,-32-1 3-15,2-6 6 16,9-8-2-1,19-9-2-15,17-8-4 0,6 0 3 16,0 3-1-16,0-3 0 16,0 2-1-16,53-2 1 15,48 0 8-15,33 0-3 16,19 0-5-16,-15-5-84 16,-40-6-125-16,-47 2-208 15</inkml:trace>
  <inkml:trace contextRef="#ctx0" brushRef="#br0" timeOffset="-344811">9766 1944 519 0,'0'0'168'0,"0"0"-37"0,0 0-18 16,0 0-15-16,0 0-22 15,0 0-25-15,0-23-4 16,0 23-4-16,0 0-14 0,3-2-1 15,15-4-8-15,6 1-9 16,3-1-10-16,-1 6 3 16,1-3-3-16,-3 3 0 15,4 0 1-15,-7 0-2 16,-5 0 0-16,-7 3-3 16,-9 14-5-16,0 4 8 15,0 7 1-15,0-1 1 16,-32 1 2-16,-3-3-2 15,-2-6 0-15,0-3-2 16,6-2 0-16,10-3 0 16,0-6 1-16,21-1 3 15,0-2-3-15,0-2 0 16,0 0-1-16,0 2 2 16,0-2-2-16,21 0-4 0,21 0 3 15,5 0 1-15,-4 4 4 16,-7 4-4-16,-6 0-2 15,1 6 1 1,3 3 0-16,-17-1-4 0,2 0 4 16,-19 3-3-1,0-1 2-15,0-8 1 0,-72 1-1 16,-36-3-2-16,-17 0-119 16,-4-4-227-16</inkml:trace>
  <inkml:trace contextRef="#ctx0" brushRef="#br0" timeOffset="-344254">8724 2070 398 0,'0'0'288'0,"0"0"-147"16,0 0 3-16,0 0-16 15,0 0-14-15,0 0-53 16,12-12-20-16,-12 12-7 15,2 0-15-15,-2 0-17 16,13 0-2-16,-10 21-10 16,3 5 10-16,1 13 3 15,-7-3-1-15,8 2 0 16,5-2-1-16,3-8 0 16,5-9 2-16,3-8-2 15,13-6 4-15,5-5-1 16,1 0 0-16,2-5 1 0,2-14 1 15,-10-4-1 1,-16-1-2-16,-5 1 1 0,-16 2 2 16,0-1 20-16,0 5 1 15,0 9-3-15,0 2-12 16,0 6-10-16,-16 0-2 16,0 9-8-16,-15 32 8 15,2 14 0-15,7 8 2 16,15 6-2-16,7 0-10 15,0-6-108-15,10-8-139 16,9-6-277-16</inkml:trace>
  <inkml:trace contextRef="#ctx0" brushRef="#br0" timeOffset="-343527">7178 2262 270 0,'0'0'256'0,"0"0"-123"16,0 0 0-16,0 0-8 16,0 0-10-16,0 0-16 15,-19-8-23-15,19 8-3 0,0 0-6 16,0 0-22-16,0 0-8 16,0 0-6-1,0 0-8-15,0 0-11 0,0 0-11 16,0 0 1-16,0 0-2 15,0 0 0-15,0 0-2 16,0 0-7-16,0 0 2 16,0 11-4-16,0 6 11 15,0 7 0-15,22 1 4 16,5 0-3-16,4 2 0 16,6 1 0-16,-8-4 1 15,8-1-2-15,-8-3 0 16,-8-5 0-16,-7-1 0 15,-4-3 1-15,-10-3-2 16,0-2 2-16,0 0-2 0,0 2 1 16,0-3-2-1,-31 6 2-15,-20-3 0 0,-17-2-2 16,-6-1-14-16,10-2-49 16,13-3-44-16,14 0-42 15,16 0-25-15,11 0-63 16,10-14-83-16</inkml:trace>
  <inkml:trace contextRef="#ctx0" brushRef="#br0" timeOffset="-343353">7033 2246 157 0,'0'0'305'0,"0"0"-142"15,0 0-23-15,0 0-31 16,0 0-57-16,0 0-22 15,343-113-13-15,-234 101-17 16,-35 10-14-16,-34 2-252 16</inkml:trace>
  <inkml:trace contextRef="#ctx0" brushRef="#br0" timeOffset="-342628">5790 2213 375 0,'0'0'241'16,"0"0"-88"-16,0 0-4 15,0 0-22-15,0 0-30 16,0 0-8-16,-6-75-14 0,6 73-10 15,0 2-20-15,0 0-6 16,0 0-19-16,0 0-3 16,0 0-13-16,0 0-4 15,-10 19-8-15,-11 16 8 16,0 13 2-16,0 1 2 16,11 1-3-16,4 1 1 15,6-1-2 1,0-3 0-16,0-9 1 0,43-8 0 15,9-10 1 1,12-9-1-16,4-8 3 0,11-3-3 16,-12 0 7-16,-9-3-8 15,-13-17 9-15,-13 4-5 16,-20-3 2-16,-12-3-4 0,0 2 0 16,-73 1-2-16,-38 6-4 15,-19 7-4-15,-2 6 0 16,13 0-30-16,24 22-91 15,34 11-164-15,27 1-423 16</inkml:trace>
  <inkml:trace contextRef="#ctx0" brushRef="#br0" timeOffset="-341975">3762 2210 474 0,'0'0'212'0,"0"0"-42"0,0 0-20 16,0 0-30-16,0 0-38 16,0 0-16-16,-10-8-45 15,10 8-12-15,0 0-7 16,37 0-1-16,18 0 4 16,24 0 12-16,-5 0-5 15,-7 0 2-15,-15 0-1 16,-19 0-3-16,-18-3-2 15,-5-3-2-15,-10 1-1 16,6 0-1-16,0 2-4 16,-6 3 0-16,0 8-5 0,0 31 5 15,0 12 3-15,0 4 5 16,0 4 0-16,-27-2 2 16,5-2-5-1,1-8 0-15,11-5-5 16,2-13 0-16,8-7-1 0,-7-5-20 15,7-9-99 1,0-2-76-16,0-6-106 16,0 0-308-16</inkml:trace>
  <inkml:trace contextRef="#ctx0" brushRef="#br0" timeOffset="-341795">3918 2576 549 0,'0'0'192'16,"0"0"-42"-16,0 0-45 16,0 0-22-16,0 0-69 15,0 0-14-15,320-83 0 16,-164 53-21-16,5 2-294 16</inkml:trace>
  <inkml:trace contextRef="#ctx0" brushRef="#br1" timeOffset="-326909">4005 4130 595 0,'0'0'203'15,"0"0"-52"-15,0 0-11 0,0 0-16 16,0 0-21-16,0 0-37 16,0-55-26-16,6 55-15 15,10 0-10-15,-1 0-14 16,-9 5-1-16,1 34 0 15,-1 24 2-15,-3 5 6 16,-3 12-4-16,0 11 1 16,0 4-2-1,0 0-2-15,0 1 1 16,12-8-1-16,39-3 1 0,10-13-2 16,13-9 0-16,13-11 0 0,-5-8 0 15,6-11-3 1,1-11-2-16,6-5 1 0,-7-9-1 15,-3-8 4-15,-23 0 0 16,-19 0 0-16,-14 0 1 16,-7 0 0-16,-7-17 7 15,1-2-2-15,-16-2-2 16,0-2 2-16,0-1-2 16,0 1-2-16,-16-1 1 15,-21 4-2-15,-5 4-3 16,5 5 1-16,0 3 0 15,19 2 3-15,6 3-1 16,7 3 0-16,5-2-2 16,0 2 0-16,0 0-4 0,0 0 1 15,0 0 2 1,0 0-1-16,0 0-1 0,0 0-3 16,27 11 3-16,18 11 4 15,13 0 1-15,6 3 0 16,-2 2-1-16,-11 3 0 15,-8 6 0-15,-15-3 0 16,-25 3 1-16,-3-6-8 16,0 3 6-16,-24-5 1 15,-44-1-1-15,-17-3 2 16,-10-1-14-16,13-6-72 16,2-4-63-16,28-2-64 15,15-5-133-15</inkml:trace>
  <inkml:trace contextRef="#ctx0" brushRef="#br1" timeOffset="-326487">6017 4922 216 0,'0'0'552'0,"0"0"-392"15,0 0-3-15,0 0-31 16,-28-158-36-16,-2 139-40 0,1 6-19 16,14 5-15-16,1 5-12 15,-2 3-4-15,-12 0-9 16,-12 3 7-16,-8 24 4 16,2 9-5-16,-3 2 4 15,19-2-1-15,20 5 1 16,10 3-1-16,0 0-2 15,61 6-2-15,28-1-5 16,6-4-8-16,9-7 12 16,-16-2 3-16,-9-4 2 15,-21-4 0-15,-21-1 0 16,-16-7-4-16,-14-1-1 16,-7-3-2-16,0-2 2 0,-21 3 2 15,-44-4 3 1,-14-2 4-16,-4-8-4 0,4-3 0 15,18 0-73-15,19 0-75 16,20 0-48-16,22-14-48 16,0 3-161-16</inkml:trace>
  <inkml:trace contextRef="#ctx0" brushRef="#br1" timeOffset="-326203">6334 5202 414 0,'0'0'200'15,"0"0"-18"-15,0 0-17 0,0 0-30 16,0 0-45 0,0 0-29-16,6-13-33 0,-6 13-28 15,0 24-3 1,0 7 3-16,3 6 11 0,15 5-2 16,-2-3 1-16,-1 4-7 15,0-1 1-15,0-4-3 16,7-5-1-16,6-11-17 15,2-8-60-15,-5-9-57 16,2-5-69-16,-18 0-65 16,-2 0-300-16</inkml:trace>
  <inkml:trace contextRef="#ctx0" brushRef="#br1" timeOffset="-325898">6451 5015 389 0,'0'0'172'0,"0"0"-53"0,0 0 4 16,0 0-32-16,0 0-37 15,0 0-30-15,-153-25-14 16,153 25-10-16,0 0 2 16,0 22-2-16,0 3 5 15,0-3-5-15,0-6 0 16,21-2-3-16,0-8 3 15,0-6 6-15,-2 0-6 16,-1 0 22-16,-2-12-5 0,-8-15 23 16,-1 0 33-16,-7-2-17 15,0 3-21-15,-7 1-8 16,-17 5-20-16,-3 7-7 16,-4 11-10-16,4 2-12 15,2 0-43-15,13 27-78 16,12 17-29-16,0 5-120 15</inkml:trace>
  <inkml:trace contextRef="#ctx0" brushRef="#br1" timeOffset="-324968">6816 5307 232 0,'0'0'392'16,"0"0"-223"-16,0 0-38 0,0 0-11 15,0 0-20-15,0 0-33 16,-79-149-24-16,52 141-22 16,3 5-5-16,-10 3-16 15,3 0-12-15,-5 11 10 16,11 16-3-16,-2 4 5 16,17 1 0-16,4 1-16 15,6-7-34-15,0-7 37 16,0-8-8-16,27-5 12 15,10-6 6-15,10 0 3 16,-5 0 3-16,-12 0 3 16,-4-11-1-16,-8 5 16 0,-15 0 18 15,-3 4 12 1,0 2-13-16,0 0-8 0,0 0-25 16,0 0-5-1,0 21-21-15,6 26 21 0,-1 22 4 16,5 22 8-1,6 16 0 1,-2 15 1-16,4 4 5 0,1-3-8 16,-7-7-2-1,4-6-1 1,-7-14-3 0,-4-10 0-1,-5-18-2 1,0-21-2-16,0-20 0 0,0-13 0 0,0-14 2 0,-24 0 7 0,-31 0 8 0,-17-22-10 0,-5-17-3 0,9-18 0 15,10-17-2-15,22-20-2 16,29-13-6-16,7-8-7 16,10 2-10-16,48 8 6 15,9 18 14-15,12 6 3 16,11 7 0-16,3 8 2 16,12 6-4-16,-4 7 5 15,-13 6-5-15,-20 11 5 16,-26 10-1-1,-21 9-1-15,-11 11 9 16,-4 4 1-16,-6 2-3 16,0 0-8-16,0 0-2 0,0 0-15 15,0 27 5-15,0 12 11 16,0 1 2-16,0 8-1 16,0-7 2-16,0-3 0 0,0-5-2 15,0-13 0 1,6-10 1-16,4-7 1 15,-2-3-2-15,5 0 3 0,8-3 6 16,9-27 2-16,7-8-8 16,5-6-1-16,-5-4 1 15,3 8-1-15,-6 7-2 16,-10 11 4-16,-3 8-4 16,-11 12 3-16,2 2-3 15,10 0-5-15,14 5-8 16,3 20 7-16,14 5 6 15,-4 3 0-15,-13 0-1 0,1-3-1 16,-12-2-32-16,2-4-61 16,-11-7-98-16,-8-11-115 15,13-6-501-15</inkml:trace>
  <inkml:trace contextRef="#ctx0" brushRef="#br1" timeOffset="-324636">8412 5029 613 0,'0'0'222'0,"0"0"-54"0,0 0-3 16,0 0-44-16,0 0-48 16,0 0-46-16,0-64-27 15,0 99 1-15,0 21-1 16,0 18 21-16,0 4-7 15,0 1-4-15,0-2-6 16,0-8 1-16,0-11-3 16,0-14-2-16,0-10-29 15,0-17-59-15,0-10-38 16,-12-7-3-16,6 0-24 16,6-45-42-16,0-18-71 15</inkml:trace>
  <inkml:trace contextRef="#ctx0" brushRef="#br1" timeOffset="-324228">8363 5098 67 0,'0'0'260'0,"0"0"-107"0,0 0-20 16,-119-149 0-16,106 122-29 15,13 2-37-15,0-3-10 16,0 6 0-16,16 0-4 16,18 3-15-16,11 11-16 15,23 5-16-15,11 3-6 16,16 0 1-16,-7 16-1 15,-14 15-1-15,-16 1 1 16,-21 8-2-16,-29-2 2 0,-8 3-1 16,0 3 2-1,-42 0 2-15,-19 0-1 16,-3-8 2-16,12-4 0 0,15-9 0 16,21-7-3-16,16-4-1 15,0-4 0-15,7 4 2 16,36-3-2-16,8-1 5 15,4 4 0-15,9-2-2 16,1 7-2-16,-4-3-1 16,-3 6 0-16,-7-1 0 15,-20 6 0-15,-4-1 1 16,-17 3 7-16,-10 1 9 16,0-1-1-16,-24-2-5 0,-41-3 1 15,-7-2-2 1,-18-9 2-16,11 0-12 0,2-6 2 15,14-5-2-15,23 0-57 16,12 0-87-16,28 0-74 16,0-27-47-16,28-9-137 15</inkml:trace>
  <inkml:trace contextRef="#ctx0" brushRef="#br1" timeOffset="-323969">9158 5216 467 0,'0'0'175'16,"0"0"-7"-16,0 0-45 16,0 0 10-16,0 0-60 0,0 0-42 15,11-50-31-15,-1 67 0 16,4 13 17-16,-1 5 34 16,3-2-20-16,-11 4-11 15,5-1-9-15,-4-1-6 16,2-2 0-16,2-2-2 15,3-7 0-15,1-5-3 16,2-5-75-16,-3-3-67 16,-5-11-79-16,-8 0-118 15</inkml:trace>
  <inkml:trace contextRef="#ctx0" brushRef="#br1" timeOffset="-323628">9227 5012 426 0,'0'0'180'0,"0"0"-63"16,0 0-15-16,0 0 4 15,0 0-30-15,0 0-38 16,-42-22-26-16,42 22-12 16,0 0-9-16,0 22 9 15,0 3-3-15,0 2 5 16,0-2-2-16,0-8 5 15,24-4-1-15,18-10-4 16,2-3 10-16,2 0 9 0,-9-16 33 16,-8-11 8-1,-7-8-13-15,-15-2-6 0,-7 1-7 16,0-2-15-16,-31 2-14 16,-18 6-2-16,3 13-3 15,-3 11-10-15,10 6-1 16,-11 11-40-16,10 31-56 15,8 7-66-15,22 9-105 16,10-6-438-16</inkml:trace>
  <inkml:trace contextRef="#ctx0" brushRef="#br1" timeOffset="-323136">9848 4861 445 0,'0'0'336'0,"0"0"-175"0,0 0-17 16,0 0-10-16,0 0-53 15,0 0-57-15,0-69-24 16,12 102-4-16,3 16 4 16,-5 15 12-16,-4 7-2 15,-1 7-3-15,-2 1-7 16,-3-1 4-16,7-10-4 15,2-7 3-15,4-9-2 0,8-22-1 16,-6-8-32 0,1-14-47-16,5-8-31 0,-7 0-29 15,2 0 5 1,-10-24 10-16,-6-9 57 0,0-6 39 16,-22 4 12-16,-29-7 15 15,-14 3 1-15,-1 6 0 16,-1 9 41-16,2 5 30 15,25 7 3-15,13 7-22 16,17-1-3-16,10 6 4 16,0 0-24-16,16 0-25 15,52-2-2-15,30-4 29 16,29-5-6-16,2 0-14 16,-7-3-8-1,-24 3-3-15,-19 3-11 0,-26 0-125 16,-26 3-48-16,-12-4 2 15,-15 3-271 1</inkml:trace>
  <inkml:trace contextRef="#ctx0" brushRef="#br1" timeOffset="-316256">7886 6286 433 0,'0'0'252'15,"0"0"-65"-15,0 0-14 16,0 0-35-16,0 0-35 0,0-149-25 16,0 141-17-16,0 5-19 15,0 3-5-15,0 0-27 16,0 0-10-16,0 31-15 15,0 20 9-15,0 24 6 16,-2 4 2-16,-11 4 4 16,-3 3-5-16,2-7 0 15,-1-5 2-15,-1-11-2 16,10-10-1-16,6-17 1 16,0-17 1-16,0-11-1 0,0-8-1 15,0 0 1 1,0 0 11-16,0 0-6 0,-7-6 9 15,4-23-12 1,-18-13 2-16,-6 3-1 0,-4 0-4 16,1 12 1-16,2 6 1 15,7 10 2-15,12 8-4 16,2 3-6-16,7 0 3 16,-6 10-8-16,6 21-1 15,0 5 11-15,0 2 2 16,0-10 4-16,22-3-4 15,20-6-1-15,5-8 0 16,11-6 0-16,9-5 2 16,12 0-1-16,3 0 1 15,5-19 1-15,-15-5-3 16,-25 1 0-16,-20 4-8 16,-27 6-12-1,0 1-25-15,-37 12-35 16,-43 0-58-16,-2 0-85 0,-18 31-159 15</inkml:trace>
  <inkml:trace contextRef="#ctx0" brushRef="#br1" timeOffset="-315479">6105 7529 589 0,'0'0'136'0,"0"0"3"15,0 0 6-15,0 0-15 16,0 0-30-16,0 0-26 0,-53-39-18 15,48 39-26-15,5 0-16 16,-16 0-13-16,2 22 2 16,-14 11 4-16,6 8-6 15,14 3 3-15,1 3-2 16,7 2-1-16,0-5 0 16,15-8 0-16,35-8-1 15,1-14 3-15,1-9-3 16,9-5 3-16,-3 0 5 15,-5-11-5 1,-2-18 7-16,-9-10 12 16,2-9 4-16,-14-3-6 15,-9-4-4-15,-21-6-6 16,0 3-1-16,-5 3-6 16,-48 14-1-16,-8 13-2 0,-2 12-2 15,4 13-5-15,7 3 2 16,7 0-4-16,8 19-39 15,15 20-51-15,10 13-65 0,12 0-132 16,0 1-357-16</inkml:trace>
  <inkml:trace contextRef="#ctx0" brushRef="#br1" timeOffset="-315012">6795 7212 554 0,'0'0'177'0,"0"0"-16"16,0 0-19-16,0 0-23 0,0 0-40 16,0 0-37-16,-106-47-25 15,82 81-14-15,-8 13 36 16,11 10-15-16,8 10-9 15,13 2 12-15,0 2-9 16,0 0-13-16,0 0 3 16,8 1-8-16,18-3 4 15,-1-9 0 17,3-8-4-32,2-10-1 0,7-15-47 0,5-13-75 15,5-8-37-15,4-6-69 16,1-4-81-1</inkml:trace>
  <inkml:trace contextRef="#ctx0" brushRef="#br1" timeOffset="-314788">7033 7693 388 0,'0'0'158'0,"0"0"-42"0,0 0 18 16,0 0-27-16,0 0-56 15,0 0-28-15,-24-27-17 16,55 25-3-16,36-4 13 15,18-5-9-15,4 0-3 16,-7-3-4-16,-8 6-8 16,-31-1-68-16,-22 7-11 15,-18 0-16-15,-3 2-18 16,0 0-48-16,-24 0-114 16</inkml:trace>
  <inkml:trace contextRef="#ctx0" brushRef="#br1" timeOffset="-314609">7033 7693 116 0,'163'-140'215'0,"-173"135"-85"0,5-3-4 0,2 2 8 16,-4 1-20-16,7 1-19 15,0 4-4-15,0 0-22 16,0 0-29-16,0 0-22 16,0 0-15-16,0 15-1 15,7 15 7-15,17 5-1 16,-11 7 3-16,-11-1-2 15,4 3-9-15,0 3 2 0,-2-9-2 16,7 0-41-16,-1-9-143 16,4-10-133-16</inkml:trace>
  <inkml:trace contextRef="#ctx0" brushRef="#br1" timeOffset="-313940">7559 7622 527 0,'0'0'176'0,"0"0"-26"0,0 0-17 15,0 0-25 1,0 0-50-16,0 0-42 0,0-21-15 16,0 34 3-16,10 12-2 15,11 2 9-15,3 3-5 16,-5-2 0-16,5-3-4 15,-3-4 1-15,0-5 0 16,5-4-2-16,6-9 1 16,0-3 4-16,-3 0 6 15,8-6-4-15,-6-19-3 16,3-1-1-16,-4-8 0 16,-6 1-4-1,-5-3 11-15,-16 0 20 0,-3 1-11 16,0 2 1-16,-3 11 4 15,-30 8-8 1,2 8-8-16,0 6-9 16,4 0-5-16,6 15 4 15,5 17 1 1,13 4-2-16,3 0 4 0,0 2-2 16,0-5 1-16,16-8 1 15,29-9-2-15,1-8-4 0,12-4-4 0,7-4 5 16,1 0 3-16,14-14 0 15,-6-11 0-15,-16-3 1 16,-13 4 2 0,-24-7-2-16,-11 1 1 15,-10-3-2 1,0 0 3-16,0 3 5 0,-15 8 7 0,-10 5-2 16,-3 12-4-16,7 5-5 0,0 0-4 15,-3 9-7 1,-3 26 7-16,4 9 1 0,14 3 0 15,9-4-1-15,0-1 1 16,9-9-1-16,43-6 1 16,6-7-2-16,16-9-1 15,11-8-38-15,5-3-31 16,-8 0-83-16,-9-20-90 16,-14-10-85-16</inkml:trace>
  <inkml:trace contextRef="#ctx0" brushRef="#br1" timeOffset="-313680">8760 7160 452 0,'0'0'238'16,"0"0"-93"-16,0 0-9 16,0 0-5-16,0 0-62 15,0 0-21-15,-98 63 14 16,129-16-3-16,36 5-16 15,1 9-1-15,-5-1-16 16,1 1-9-16,-11 5-10 16,-14 0-2-16,-5 3-4 0,-25 2 2 15,-9 1-2-15,0-4-1 16,-16-5-43-16,-35-13-94 16,-22-9-179-16,-7-13-381 15</inkml:trace>
  <inkml:trace contextRef="#ctx0" brushRef="#br1" timeOffset="-312783">9164 6137 700 0,'0'0'151'15,"0"0"-29"-15,0 0-1 16,0 0-5-16,0 0-83 16,0 0-26-16,5 16-2 15,87 37 30-15,40 7-3 16,35 8 2-16,18 5-17 0,6-5-3 16,-1-1-9-16,-21-10-3 15,-29-7 1-15,-31-15-1 16,-35-11 1-1,-34-12 1-15,-13-6-3 0,-20-4 0 16,-7-2-1-16,0 0 9 16,0 0 4-16,-13 0-2 15,-32-16-11-15,-5 2 0 16,5 3 0-16,8 3 1 16,13 2 1-16,-5 1-1 15,15 3 1-15,1-2-2 0,10 4 0 16,3 0 0-1,0 0-2-15,0 0-1 0,0 0-6 16,0 0-48-16,0 0-55 16,0 0-3-16,0 0-39 15,22 0 9-15,2 0 20 16,-3 0 21-16,-5-16 82 16,-4-6 22-16,-12-1 5 15,0 2 5-15,0-4 64 16,0 1 18-16,0-1 12 15,-21 2 1-15,8 4-11 16,11 6 7-16,-4 7-13 16,6 1-26-16,0 5-4 15,0 0-21-15,0 0-17 16,0 0-10-16,0 0-10 0,0 0-4 16,14 0 4-16,23 19 0 15,0 5 0-15,-6 9-2 16,-1 9 2-16,7 5 2 15,-3 4 0 1,2 5 0-16,-6-9-1 0,-1-6 0 16,-21-11 1-1,-8-5-2-15,0-6-13 16,-21-5-31 0,-46 2-28-16,-6-2-82 15,-7-3-143-15,12 5-354 0</inkml:trace>
  <inkml:trace contextRef="#ctx0" brushRef="#br1" timeOffset="-312275">10612 7111 695 0,'0'0'179'0,"0"0"-25"0,0 0-2 16,0 0-32-16,0 0-43 15,0 0-18-15,-126-91-27 16,120 91-5-16,4 0-10 16,-17 10-17-16,-5 32 6 15,-7 22 11-15,-3 12-5 0,20 7-3 16,7 5-2-1,7 3-6-15,0-4 3 16,0 3 2 0,28-3-5-16,17-10 1 15,13-11-2-15,13-17-25 16,-1-16-70-16,16-17-81 16,8-16-78-1,-2 0-214-15</inkml:trace>
  <inkml:trace contextRef="#ctx0" brushRef="#br1" timeOffset="-312034">11267 7530 483 0,'0'0'244'16,"0"0"-106"-16,0 0-25 0,0 0 13 16,0 0-14-16,0 0-21 15,-88-97-15-15,88 95-20 16,0 2-14-16,0 0-16 15,0 0-14-15,0 0-12 16,0 9-1-16,0 20 1 16,14 10 2-16,-4 3 2 15,8 6 0-15,-15-4-1 16,10-2-3-16,-10-4 3 16,2-2-3-16,11-7-44 15,-5-2-64-15,5 0-79 16,-16-3-153-16</inkml:trace>
  <inkml:trace contextRef="#ctx0" brushRef="#br1" timeOffset="-311443">11861 7608 570 0,'0'0'134'0,"0"0"-73"0,0 0 47 0,0 0-15 0,0 0-45 16,0 0-30-16,-21-7 2 15,21 7-4-15,28 0-5 16,23-4 6-16,17 2 10 16,12-4-7-16,2 1-3 15,-14-1-10-15,-20 1-2 16,-24-1-1-16,-17 0 3 16,-7-2 2-16,0-3 28 15,0-2-22-15,0-1-7 16,-37 0-4-16,-9 0 0 15,-5 1-3-15,-2 2 2 0,16-1 2 16,0 4 0-16,16 5 8 16,6-2-10-16,9 2-2 15,6 3 5-15,0 0-4 16,6 0-2-16,49 0-3 16,18 3 3-16,17 11 3 15,-11 0 0-15,-7 2 1 16,-19 0 3-16,-1 7 6 15,-19-4 0 1,-17 3-1-16,-16 3-7 0,0-1-5 16,-34 7 5-16,-27 1-5 15,-12-1-14-15,21-3-66 16,21-1-86-16,25 1-131 0,6-7-329 16</inkml:trace>
  <inkml:trace contextRef="#ctx0" brushRef="#br1" timeOffset="-311216">12889 7559 679 0,'0'0'158'15,"0"0"-35"-15,0 0 5 16,0 0-71-16,0 0-48 0,0 0 0 15,177-19-5-15,-103 16 0 16,-13 0-4-16,-3 3-42 16,0-3-181-16,-7 1-339 15</inkml:trace>
  <inkml:trace contextRef="#ctx0" brushRef="#br1" timeOffset="-310555">13545 7440 607 0,'0'0'195'15,"0"0"-62"-15,0 0 2 0,0 0-41 16,0 0-54 0,0 0-22-16,-21 11-7 0,21 17 40 15,0 5-28 1,12 0 2-16,13-2-9 15,1 1-9-15,0-1-4 16,7-4-1-16,3-5 0 16,1-11 5-16,3-8-6 15,10-3 0-15,1 0 5 0,1-27 4 16,1-7-3-16,-11-2-4 16,-5-2 6-16,-16-4 7 15,-18 7 4-15,-3-4-4 16,0 7-3-16,0 4-4 15,0 12 3-15,-10 5-1 16,-11 5-6-16,0 6-5 0,5 0-4 16,-5 0-2-16,7 19 4 15,4 12 0-15,4 1 2 16,6 4-2-16,0-2 2 16,0-7-3-16,37-5-13 15,14-5-9-15,14-9 0 16,7-8 6-16,5 0-1 15,-3 0 10-15,-11-6 10 16,-10-13 2-16,-16-6-2 16,-13-2 3-16,-12-4-1 0,-12-2 0 15,0 4 13 1,0-2 9-16,-15 12-7 0,-13 5-3 16,6 9-1-16,8 5-5 15,-1 0-8-15,-1 0-3 16,0 30 1-16,1 5 2 15,9 4 2-15,6-3-2 16,0-3 1-16,24-3-1 16,47-5-1-16,21-9-19 15,36-4-20-15,12-10-29 16,7-2-105-16,-19 0-140 16,-27-25-495-16</inkml:trace>
  <inkml:trace contextRef="#ctx0" brushRef="#br1" timeOffset="-310305">14853 6951 613 0,'0'0'209'16,"0"0"-80"-16,0 0 27 15,0 0-8-15,0 0-64 16,0 0-53-16,-21 8-26 15,88 47 35-15,19 13 15 16,8 10-16-16,-2 5-14 16,-13-1-2-16,-15-5-10 15,-24 0-2-15,-28 0-8 0,-12 3-3 16,-36 5-12-16,-81 9-82 16,-44-1-147-16,-38-3-501 15</inkml:trace>
  <inkml:trace contextRef="#ctx0" brushRef="#br1" timeOffset="-298758">5692 3046 339 0,'0'0'85'0,"0"0"-23"15,0 0-9-15,0 0 26 16,0 0-28-16,0 0-32 15,0 0-12-15,0 0-7 0,46-19-6 16,-31 19 6-16,-2 14 8 16,-5 7-2-16,2 7-2 15,-4 2-1-15,-6 1 2 16,0 5-4-16,0-1-1 16,0 1-1-16,-6-3 0 15,-12-3 1-15,-10-3 2 16,1-2 3-16,8-3-5 15,1-8 5-15,2 0-5 16,13-6 5-16,3-5-5 16,0-1 1-16,0-2 3 15,0 0-2-15,0 0 8 16,24 0-1-16,29 0 14 16,11 0 2-16,4 0-11 0,-2 0-5 15,-2 0-8-15,-6 0 4 16,-2 0-5-16,-14 0-16 15,-11 0-128-15,-12 0-196 16</inkml:trace>
  <inkml:trace contextRef="#ctx0" brushRef="#br1" timeOffset="-298235">7033 3236 230 0,'0'0'149'0,"0"0"-32"15,0 0-39-15,0 0-16 16,0 0-13-16,0 0-13 16,-51-35-19-16,51 35-17 0,0 0 0 15,0 0-2-15,33 0 2 16,14 0 14-16,-5 10-11 15,-5 12-3-15,-13 6-1 16,-11-1-1-16,-13 9-1 16,0 3-4-16,-13 5 7 15,-39 2 0-15,-9 1 1 16,-3-11 4-16,18-11-2 16,12-11 2-16,26-7-5 15,8-4-1-15,0 3 0 16,0-1-3-16,45-5 4 15,35 4 9-15,30-4-1 0,15 0-2 16,0-4-6 0,-9-10-106-16,-21 3-106 0</inkml:trace>
  <inkml:trace contextRef="#ctx0" brushRef="#br1" timeOffset="-297664">8592 3268 283 0,'0'0'104'0,"0"0"-54"15,0 0 4-15,0 0 23 16,0 0 4-16,0 0-12 0,-177-81 6 15,177 69-31 1,0 1-11-16,0 0-13 0,27 3-10 16,4 3-4-16,6 5-4 15,9 0-1-15,-4 0 0 16,8 5-1-16,-21 20-1 16,-4 8-3-16,-13 7-1 15,-12 11 3-15,0 3 0 16,-27-1 2-16,-25-1 1 15,-1-8 0-15,11-10 1 16,18-10 0-16,8-11-2 16,16-5 1-16,0-2 2 15,0 0-3-15,0-3-1 16,0-1-3-16,40-2 4 16,46 0 4-16,26 0-4 0,20 0-51 15,14 0-143 1,-8-17-102-16</inkml:trace>
  <inkml:trace contextRef="#ctx0" brushRef="#br1" timeOffset="-297063">9952 3164 313 0,'0'0'143'16,"0"0"-43"-16,0 0-26 15,0 0-14-15,0 0 10 0,0 0-26 16,-88-74-23-16,88 71-21 15,5 3 0-15,32 0 12 16,9 0-3-16,-4 0-8 16,-5 22-1-16,-6 9 0 15,-9 7-2-15,-11 6 2 16,-11 5-3-16,0 4 6 16,-19-4-3-16,-26-7 2 15,-6-10-2-15,4-4 10 16,10-9-8-16,16-5-1 0,6-6 3 15,9 3-4 1,6-5 0-16,0 2-4 0,0 0 3 16,42 0 1-16,35-2 1 15,39-3 4-15,25-3-5 16,6 0-40-16,-17 0-134 16,-32 5-132-16</inkml:trace>
  <inkml:trace contextRef="#ctx0" brushRef="#br1" timeOffset="-296463">11266 3211 369 0,'0'0'129'0,"0"0"-3"0,0 0-21 16,0 0-46-16,0 0-3 16,0 0-18-16,-22-102-5 15,38 99-8-15,11 1-17 16,10 2-8-16,2 0-2 15,17 0 2-15,-11 22 1 16,-8 5-1-16,-10 7-2 16,-27 9-7-16,0 9 8 15,-17 6-3-15,-51 5 1 0,-14-5 3 32,2-11 11-32,12-11-7 0,26-12-2 0,20-12-2 15,14-4 0-15,8-8 2 16,0 3-2-16,0-3-1 15,14 5 1-15,54-5 2 16,38 0 8-16,23 0-4 16,17-5-6-16,-8-11-81 15,-25-4-216-15,-28 6-270 16</inkml:trace>
  <inkml:trace contextRef="#ctx0" brushRef="#br1" timeOffset="-295953">12833 3191 305 0,'0'0'140'0,"0"0"-40"0,0 0-23 16,0 0-3-16,0 0-10 16,0 0-12-16,-61-87-9 15,61 84-17-15,0 0-2 16,0 3-11-16,0 0-13 15,9 0-2-15,28 0 2 16,5 0 12-16,2 3-12 16,-20 16-2-16,3 12 1 15,-17-1-2-15,-10 11 2 16,0 3 0-16,-7 0 1 16,-33 2 4-16,-2-4-3 31,5-14 6-31,16-7-3 15,12-7-3-15,9-5 0 0,0-1-1 0,0 0 0 16,0 0 5-16,43 0 0 16,31-4 0-16,23-4 3 15,20 0-8-15,-5 0-50 16,-5-12-218-16</inkml:trace>
  <inkml:trace contextRef="#ctx0" brushRef="#br1" timeOffset="-295548">14016 3106 440 0,'0'0'105'0,"0"0"-21"16,0 0-28-16,0 0-3 16,0 0 11-16,0 0-44 15,147-41-15-15,-110 41 3 16,-2 3 0-16,2 14-1 16,-6 4 0-16,-15 7 2 15,-5 5-9-15,-11 8 2 16,0 3 1-16,0-2 8 15,-15-7 13-15,0-4-5 16,3-12-12-16,6 0 6 0,6-8-10 16,0 0 8-16,18 0-3 15,65-6 3-15,48 1 1 16,37-6-7 0,19 0-5-16,4 0-138 0,-16-16-185 15</inkml:trace>
  <inkml:trace contextRef="#ctx0" brushRef="#br1" timeOffset="-164302">8452 10914 448 0,'0'0'216'16,"0"0"-59"-16,0 0-19 0,0 0 3 16,0 0-28-16,0 0-27 15,0 0-24-15,-37-69-14 16,34 69-15-16,-4 0-11 16,-4 0-11-16,8 0-11 15,-20 5-2-15,-4 24 2 16,-4 6 0-16,10 9 1 15,13 3 0-15,8-1-1 16,0 4 0-16,15-6 1 16,43-9 0-16,9-6 0 15,15-11-1-15,13-10 1 16,16-8 0-16,-8 0 2 16,3-8 1-16,-22-19 1 0,-17-8 5 15,-18-7 9-15,-13-13 9 16,-18-6-6-16,-18-2-8 15,0-2-3-15,-40 12-6 16,-32 9-4-16,-14 14-1 16,-5 14-2-16,-1 7 1 15,10 9 0-15,2 0-4 16,19 11-31-16,12 25-53 16,30 10-33-16,19 7-102 15,10-5-101-15</inkml:trace>
  <inkml:trace contextRef="#ctx0" brushRef="#br1" timeOffset="-160835">8032 10523 149 0,'0'0'283'0,"0"0"-115"15,0 0-22-15,0 0-9 16,0 0-38-16,0 0-11 15,-2-96-5-15,2 82-14 16,0 1-4-16,-12 2-19 16,-3 3-18-16,5 2 4 15,-9 3-15-15,5 3-5 0,-8 0-8 16,-11 0-3 0,-17 0 2-16,-8 9-3 15,0 12-3-15,7 10 3 0,4 4 0 16,5 13-3-1,20 7 3-15,14 10 6 0,8 12-6 16,0 3 0-16,0 6 7 16,21 1 6-16,0-2 1 15,-5 5 3-15,-2-4 2 16,-7 5 6-16,-4-5-9 16,-3-7-1-16,0-10-5 15,6-12 1-15,4-12-1 16,11-7 1-16,-7-10-5 15,20-4-1-15,6-9 2 16,10-2-3-16,22-11 1 0,11-2-3 16,2 0-2-16,-8 0-47 15,-34 0-132-15,-38 0-394 16</inkml:trace>
  <inkml:trace contextRef="#ctx0" brushRef="#br1" timeOffset="-156085">4076 10886 875 0,'0'0'172'0,"0"0"-16"15,0 0-36-15,0 0-26 0,0 0-45 16,0 0-30-16,0-16-19 15,0 55-8-15,0 16 8 16,15 11 10-16,-8 2-9 16,-5-1 5-16,11-5-4 15,8-10 2-15,-2-7-4 16,8-15 1-16,0-14 1 16,-9-7-2-16,-5-9 1 15,-5 0 0-15,0 0-1 16,-3 0 2-16,-5-9 7 15,0-15 5-15,0-9-12 0,0-2-2 16,-52-2 0-16,-12 5-1 16,-3 7 2-16,-4 8-2 15,16 6 0-15,13 8-2 16,15 3 0-16,17 0-3 16,4 0 2-16,6 0-1 15,0 0 0-15,6 3-7 16,58 8-1-16,33-3 13 15,24-8 1-15,16 0 1 16,-6 0-2 0,-5 0 0-16,-32-8 1 15,-26-1 0-15,-29 4-1 0,-20 0 2 16,-19 2-2 0,0 0 4-1,0 2 2-15,0 1 5 16,0 0 0-16,0 0-11 0,-6 0-4 0,-7 0 0 15,10 9 2-15,3 16 3 16,0-3-1-16,0-3 1 16,9-5-1-16,33-3 5 0,-5-5-4 15,16-6 2-15,-8 0 5 16,5 0-3 0,-5-6 4-16,-14-13 8 15,-10-3 9 1,-15-6 2-16,-6-3-1 15,-15-6-12-15,-52 3-8 0,-20 7-7 16,-6 8-3-16,4 14 1 16,6 5-6-16,4 5-49 0,21 37-76 15,27 2-127-15,31 4-300 16</inkml:trace>
  <inkml:trace contextRef="#ctx0" brushRef="#br1" timeOffset="-155053">5891 10842 164 0,'0'0'298'16,"0"0"-161"-16,0 0-17 15,0 0 0-15,0 0-23 16,0 0-13-16,-58 0-17 0,58 0-21 16,0 0-8-1,0 0-6-15,0 0-13 0,0 0-7 16,0 0-4-16,0 0 4 15,0 0-1-15,0 0 9 16,0 0 9-16,0 0 7 16,0 0-5-16,0 0-11 15,0 0 1-15,2 0-1 16,17 0-3-16,-4-11 3 16,7-2-11-1,-4 2-3-15,1-1 10 0,-1 1-10 16,0-2-2-16,-2 2-3 15,-2 6 3-15,-4-1-3 16,-4 3 1-16,-6 3-2 0,0 0-1 16,0 0 1-1,0 0-1-15,0 0-4 0,0 0 1 16,10 0-4-16,8 11 0 16,-4 22 5-16,5 6 6 15,-1 7-3-15,-8 4 2 16,6 2-2-1,-5-2 3-15,5-1-3 16,-1-5 1-16,-9-8 0 16,-3-8 1-1,2-7-2 1,-5-6 0-16,0-11 0 0,0 2 0 0,0-6 0 16,0 0 4-16,-27 0 1 0,-18 0 2 15,-2 0-2 1,5-3-1-16,12-2-3 15,9 3-1 1,14 2 1-16,7-4-1 0,0 4 0 0,0 0-3 16,21 0-3-16,47 0-5 0,27-2 7 15,8-7-1-15,-2-1-35 16,-6-1-46-16,-13-4-57 16,-24-1-82-16,-21 0-93 15,-28-7-378-15</inkml:trace>
  <inkml:trace contextRef="#ctx0" brushRef="#br1" timeOffset="-154564">6392 10488 274 0,'0'0'280'0,"0"0"-115"16,0 0-11-16,0 0-6 15,0 0-27-15,0 0-29 16,-65-124-36-16,65 118-18 16,16-2-11-16,33 0-6 15,10 1-7-15,13 0 2 16,-10-1 11-16,-11 3 3 0,-22-1 2 16,-15 3-6-1,-14 3 1-15,0 0-12 0,0 0 5 16,0 0-6-16,0 0-8 15,0 0-6-15,0 29 1 16,7 22 9-16,7 7 7 16,2 8-9-16,5 8 7 31,4 9-4-31,8 10-2 0,4 9-2 16,0 5-4-1,0 6 4-15,-8-3-3 16,-3 0-3-16,-15-8 4 15,5-9 3-15,-11-13-5 0,5-12 3 16,2-13-2-16,-8-19-1 0,-4-11-2 16,0-14 3-16,0-9-2 15,-26-2-2-15,-74 0-23 16,-35 4-72-16,-38 1-123 16,-5 1-332-16</inkml:trace>
  <inkml:trace contextRef="#ctx0" brushRef="#br1" timeOffset="-153360">5304 11057 271 0,'0'0'217'0,"0"0"-98"16,0 0-19-16,0 0-7 15,0 0-33-15,0 0-9 16,0-6-5-16,0 6-17 16,0-2-1-16,21-1-11 0,5 0-2 15,9 1 1 1,9-4-3-16,-7 3 3 0,-10 1-3 15,3-1-1-15,1 0 10 16,-4 0 1-16,-2-5 3 16,-4 5-2-16,-5-2 2 15,-5 2-9-15,-11 3-3 16,0 0 3-16,0 0-11 16,0 0-6-16,-18 0 0 15,-27 0-2-15,-16 3 2 16,-13 7 3-16,16-1-1 15,15-1-1-15,16-2 0 16,23-6-1-16,-2 0 2 16,6 0-1-16,0 0-1 0,0 0 3 15,0 0-3-15,32 0 0 16,37 0 0-16,13 0 3 16,-2-6-3-16,-25 1 1 15,-21 2-2-15,-26 3-3 16,-8 0-69-16,0 0-69 15,0 0-90-15,-29 0-367 16</inkml:trace>
  <inkml:trace contextRef="#ctx0" brushRef="#br1" timeOffset="-158078">1108 10547 655 0,'0'0'233'15,"0"0"-73"-15,0 0-26 16,0 0-17-16,0 0-49 16,0 0-26-16,0 0-28 15,0 0-7-15,-149-103-7 16,100 103 2-16,9 0-2 0,13 0 3 15,6 0-2-15,14 0 1 16,4 0-2-16,-11 11-6 16,-2 19 6-16,-5 20 1 15,0 5 2-15,14 10 1 16,7 10 2 0,0 6 1-16,0 3 9 0,0 6-4 15,0 1 2-15,0 2-3 16,12 1 1-16,4-3 0 15,-8-3-2-15,-2-6-1 16,1-2 2-16,-7-15-2 16,0-9 0-16,0-15-3 15,0-13-4-15,0-12 3 16,0-10-3-16,0-4 0 16,3-2 2-16,3 0 9 15,-6 0 5-15,7 0-6 16,-4 0-2-16,8 0-10 0,20 0-2 15,15 0-6-15,24-10-20 16,4 4-46 0,-7 1-91-16,-6-3-138 0,-6-1-367 15</inkml:trace>
  <inkml:trace contextRef="#ctx0" brushRef="#br1" timeOffset="-157777">1451 11158 408 0,'0'0'273'0,"0"0"-165"0,0 0 8 16,0 0 17-16,0 0-44 15,0 0-45-15,-5-21-16 16,47 13-18-16,13-4-2 16,18 5-4-16,-15-2-3 15,0 3-1-15,-16 6-29 16,-10 0-135-16,-17 0-118 16,-15 0-324-16</inkml:trace>
  <inkml:trace contextRef="#ctx0" brushRef="#br1" timeOffset="-157542">1909 10925 561 0,'0'0'199'0,"0"0"-21"16,0 0-47-16,0 0-10 15,0 0-29-15,0 0-23 16,16-60-29-16,-16 60-21 0,12 2-19 15,-3 28 6 1,4 14-2-16,2 9 12 0,-1 2-5 16,-4 0-5-16,2 2 0 15,-8-2-3-15,-4-2 0 16,0-2-1-16,0-3-2 16,0-10-31-16,-18-4-90 15,-1-10-128-15,19-8-173 16</inkml:trace>
  <inkml:trace contextRef="#ctx0" brushRef="#br1" timeOffset="-156832">2417 10988 463 0,'0'0'200'0,"0"0"-42"16,0 0-48-16,0 0-23 15,0 0-52-15,0 0-22 16,182-58-9-16,-116 72-4 16,-15 11 4-16,-12 5-4 15,-10 3 0-15,-14 3-3 16,-15 2-2-16,0 4 3 16,-37-4 2-16,-21-2 4 15,11-5 3-15,21-9-7 16,10-9 4-16,16-7-3 15,0-6-1-15,0 0 0 0,37 0 6 16,21 0 5 0,9-19-2-16,6-9-3 0,7-3 5 15,-7 1 13-15,-12-3 13 16,-11 3 5 0,-15 2-10-16,-12 3 3 15,-14 1 11-15,-9 5-3 16,0 2-23-1,0 3 0-15,0 8-7 0,-9 4-13 16,-7 2-2-16,-2 0-9 0,2 0 5 16,1 0 6-16,6 14 0 15,-3 5-1-15,12 6-1 16,0 3 2-16,0 2 2 16,34 0-2-16,5 1 0 15,9 4-2-15,5-2 2 16,-8 0 0-16,5 0 2 0,-13 0-4 15,-13 3 1-15,-19-6 0 16,-5 3 1-16,0-5-6 16,-21-7 4-16,-30-2 1 15,-17-10 2-15,-6-9 2 16,-5 0-1-16,7 0 5 16,14-14-2-16,21-13 0 15,27-4 3-15,10-1-3 16,4-10-2-16,66-2-2 15,19 1-2-15,-1 1-2 16,-9 9-30-16,-18 8-62 0,-18 8-111 16,-7 7-199-1</inkml:trace>
  <inkml:trace contextRef="#ctx0" brushRef="#br1" timeOffset="-98414">1271 11909 216 0,'0'0'468'16,"0"0"-376"-16,0 0 4 16,0 0 4-16,0 0-5 0,0 0-16 15,0 0-41-15,-25-16-34 16,159 5 20-16,46-2-16 16,23-2 3-16,17-2-10 15,-6 2 2-15,-16-2-1 16,-18 1-2-16,-45 5 4 15,-34 5-1-15,-40 0-2 16,-30 6 4-16,-20 0-2 16,-11 0-2-1,0 0 0-15,0 0 3 0,0 0 12 16,-21 0 14-16,-61 0-5 16,-56 0-2-16,-45 6-22 15,-31 16 0 1,-21 0 1-16,-10 3-2 15,19-2 0-15,28-10 1 0,58-2-1 0,53-9 1 16,57-2 1-16,23 0 0 16,7 0-2-16,7 0 0 15,76 0-5-15,48-11 5 16,52-8 0-16,47-4-9 16,38 0-118-16,14-8-357 15</inkml:trace>
  <inkml:trace contextRef="#ctx0" brushRef="#br1" timeOffset="-163011">10765 10636 684 0,'0'0'179'16,"0"0"-7"-16,0 0-25 0,0 0-17 15,0 0-46-15,0 0-27 16,0-99-17-16,0 99-18 16,0 0-16-16,0 17-6 15,0 27 3-15,0 19-3 16,0 8 12-16,0 8-11 16,0-4 4-16,0 5-2 15,-15-5-3-15,2-6 3 16,13-10-3-16,0-14 3 15,0-15-2-15,0-11-1 0,0-13 0 16,0-6-2-16,0 0-2 16,0 0 4-16,0-14 8 15,0-19-4-15,0-9-3 16,-9-1-1-16,-56 1-4 16,-7 4-3-16,-5 5 7 15,-9 8-6-15,14 6 1 16,11 11 4-16,8 2-12 15,16 6 5-15,19 0-1 16,9 0-13-16,9 0-11 16,0 11 8-16,43 8 7 15,48-2 12-15,38-3 4 16,21-6 1-16,2-5 2 16,-11-3 1-16,-31 0-2 15,-37 0 0-15,-30 0 3 0,-28 0 2 16,-15 0 5-16,3-3 10 15,-3-5 1-15,0-4-7 16,0 7 1-16,0 2-4 16,0 3-2-16,0 0-9 15,0 0-4-15,0 0-8 16,0 25 1-16,0 5 11 16,6 3 2-16,38-3 0 15,7-5-2-15,17-6 0 16,11-8 1-16,1-5 2 0,-14-6 3 15,-5 0-3-15,-11 0-1 16,-13-25 3-16,-23-7 5 16,-7-10 2-16,-7-4 8 15,-19-5-9-15,-51 7-3 16,-25 9-8-16,-14 8 0 16,4 8-3-16,11 13-1 15,20 6 2-15,16 0-12 16,13 22-72-16,17 17-27 15,28 7-91-15,7-5-140 16</inkml:trace>
  <inkml:trace contextRef="#ctx0" brushRef="#br1" timeOffset="-162658">13142 10446 400 0,'0'0'438'0,"0"0"-239"16,0 0-47-16,0 0-23 15,0 0-39-15,0 0-27 16,0-76-30-16,0 76-30 15,0 21-3-15,0 25 0 0,0 16 9 16,0 10 4-16,0 2-5 16,0 0-5-16,0-9 1 15,0-7-2-15,0-5-2 16,0-12 0-16,0-5-54 16,0-9-90-1,0-7-158-15,12-9-210 0</inkml:trace>
  <inkml:trace contextRef="#ctx0" brushRef="#br1" timeOffset="-162021">13405 10611 582 0,'0'0'214'0,"0"0"-43"0,0 0-27 0,0 0-46 15,0 0-34-15,0 0-28 16,309-126-12-16,-212 126-9 15,-2 14-9-15,-15 17-1 16,-19 1-3-16,-19 6-2 16,-26-2-4-16,-16 3 0 15,0-1 3-15,-21-2-4 16,-26-6 5-16,4-8-18 16,19-8-4-16,19-9 15 15,5-5-15-15,0 0 17 16,58 0 5-16,30-2 9 15,31-26-3-15,12-10-1 16,-9-5-3 0,-24 1 4-16,-34 3 11 0,-27-3 3 15,-22 7 6-15,-15 4-6 16,0 2-2-16,0 9-2 0,-15 6-4 16,-19 6-12-16,-2 8-4 15,-1 0 0-15,12 0-5 16,-2 3 7-16,6 19 2 15,12 3 1-15,9 6-1 16,0 4 0-16,21 3 0 16,46 6 0-16,12 0 1 0,11 1 0 15,-8-7-1 1,-8-1 0-16,-18-6 0 16,-24-6 1-16,-20-6-1 0,-12-5-1 15,0 0-5-15,-65-7 2 16,-28 0 4-16,-21-7 4 15,4 0 2-15,22 0-4 16,35-8 2-16,26-12 1 16,20 1 3-16,7-6-3 15,0-2-4-15,53-3 1 16,26-6-1-16,10 0 1 16,-1 0-4-16,-3 6 2 15,-29 3-10-15,-22 4-36 16,-19 7-45-16,-15-1-102 15,0 1-177-15</inkml:trace>
  <inkml:trace contextRef="#ctx0" brushRef="#br1" timeOffset="-161586">15330 10064 637 0,'0'0'210'0,"0"0"-42"16,0 0-29-16,0 0-36 16,-52-151-40-16,113 135-36 15,19-1-14-15,15 5 0 0,-4 7-1 16,-5 0 3 0,-25 5 0-16,-24 0-1 0,-20 0 6 15,-13 0-5-15,-4 0-6 16,6 0-6-1,2 33-2-15,11 22 20 0,6 11 1 16,2 13-4-16,4 3 9 16,-1 5-15-1,7 3 1-15,0 1 0 16,-10 3-5-16,-6 1-5 16,-3-1 2-1,-5-7 0-15,8-9-2 16,3-12-2-16,5-8 1 15,8-5-1-15,-13-9 1 16,-9-6 1-16,-3-8-3 16,-12-8 0-16,0-2-49 0,-74-7-100 15,-42-7-169-15,-33-6-768 0</inkml:trace>
  <inkml:trace contextRef="#ctx0" brushRef="#br1" timeOffset="-100020">13317 11425 461 0,'0'0'152'15,"0"0"-56"-15,0 0 24 0,-309 0-8 16,245 0-14-16,27 0-7 16,22 0-13-16,15 0-11 15,0 0-27-15,0-2-32 16,26-4-8-16,51-2 3 15,52-3 13-15,33-2-10 16,18-4-6-16,25-2 0 16,5 0 1-16,-7-1 2 15,-21 4-5-15,-23 0 8 16,-40 4-7-16,-45 4 2 16,-37 5-1-16,-29 3 2 15,-8 0 0-15,0 0-1 0,-8 0-1 16,-72 0 0-16,-46 0 1 15,-41 8 0-15,-31 8 1 16,-19 4 1-16,-10 1-3 16,2-1 3-16,22-1 3 15,44-8-6-15,61-2 5 16,50-7-3-16,48-2 4 16,33 0-6-16,101-13 4 15,86-21-3-15,89 2-1 16,58-1-18-16,24 5-185 15,-23-2-581-15</inkml:trace>
  <inkml:trace contextRef="#ctx0" brushRef="#br1" timeOffset="-89916">14351 12034 581 0,'0'0'246'0,"0"0"-69"15,0 0-32-15,0 0-16 16,0 0-36-16,0 0-18 15,0 0-9-15,0 0-15 16,-116-64-23-16,116 64 2 16,0 0-10-16,0 0-12 15,0 0 4-15,0 0-5 0,0 0-7 16,0 9 1-16,0 20-1 16,0 18 5-16,-8 6-3 15,-5 8 0-15,4 4 0 16,4 1-1-16,5-3 0 15,0-3-1-15,0-7-2 16,21-9 0-16,24-8 0 16,19-9-3-16,10-8-4 15,21-8 2-15,8-11 7 16,8 0 1-16,-8 0 0 16,-13-11 1-16,-18-14 1 15,-20 4 4-15,-22-1-3 16,-7-3-2-16,-17 0 5 0,-6-5-1 15,0-1-3 1,0 4-2-16,-10-1-1 0,-23 7 0 16,2 7-2-16,7 6-1 15,-5 5 0-15,15 3 2 16,-1 0 0-16,2-3-2 16,13 1 0-16,0 2 3 15,0 0-2-15,0 0-7 16,28 2-9-16,18 20 18 15,12 5 1-15,5 5 4 16,-2-5-5-16,5 3 0 16,-21 0 1-16,-14 3 2 15,-10 3-3-15,-21 0-8 16,0 4-37-16,-36 5-40 16,-54 4-54-1,-26 3-250-15</inkml:trace>
  <inkml:trace contextRef="#ctx0" brushRef="#br1" timeOffset="-81200">24234 12195 332 0,'0'0'181'0,"0"0"-46"15,0 0-11-15,0 0-25 16,0 0-12-16,0 0-15 16,6-112-21-16,-15 97-11 15,-6 5 6-15,-4 2-9 16,4 5-12-16,0 3-9 16,0 0-7-16,-14 0-9 15,0 8-1-15,-8 22-1 16,0 12 2-16,13 2 1 15,8 5-1-15,16 1-4 16,0-3 4-16,0-1 5 16,40-9-4-16,18-10 2 15,16-8-1-15,5-8 1 0,3-11-1 16,1 0 5 0,-10 0-4-16,-17-15 18 0,-11-11 16 15,-21-10 6-15,-11-11-9 16,-13-11-6-16,0 1-15 15,-37 2-8-15,-30 8-5 16,-12 14-1-16,5 13 0 16,13 15-4-16,-4 5-1 15,1 0-25-15,3 36-77 16,3 16-90-16,13 5-206 16</inkml:trace>
  <inkml:trace contextRef="#ctx0" brushRef="#br1" timeOffset="-80479">23425 12148 480 0,'0'0'199'0,"0"0"-45"0,0 0-26 16,0 0-25-16,0 0-17 0,0 0-32 15,0-40-10-15,0 40-13 16,0 0-21-16,0 0-10 16,0 0-4-16,0 16-6 15,0 12 10-15,-16 10 6 16,0 3-6-16,5 1 2 16,1-2 0-16,10 2-2 15,0-1 0-15,0-2 0 16,16-3 2-1,42-6-1-15,3-11 4 0,3-5-1 16,4-11 0-16,-10-3-3 16,-10 0 3-16,-3-6 4 15,-1-22 1-15,-14-7 0 16,-6-10 14-16,-17-10 11 16,-7-10-20-16,0 0-5 0,-31-4-1 15,-27 16-5-15,0 14-3 16,-3 15-4-16,3 13 0 15,-9 7-1-15,-4 4-5 16,-5 4 7-16,2 34-77 16,10 17-92-16,19 13-139 15</inkml:trace>
  <inkml:trace contextRef="#ctx0" brushRef="#br1" timeOffset="-79763">22415 12239 396 0,'0'0'170'0,"0"0"-47"0,0 0-8 16,0 0-20-16,0 0-19 15,0 0-27-15,-48-45-3 16,48 45-12-16,-3 0-21 0,-9 0-13 15,-10 15-4-15,-2 14 4 16,-7 6 3-16,10 0-3 16,5 4 2-16,16 2-1 15,0 3 1-15,0 0-1 16,10-6 2-16,41-7-2 16,23-8 0-1,8-16 1-15,19-7 1 16,-6 0 3-16,-12-2 4 15,-26-26 17-15,-13-11 39 16,-23-8-12-16,-21-12 0 16,0-10-16-1,-34 0-9-15,-42 1-24 16,-31 12-5-16,-6 20-1 16,-3 17-5-16,12 19-1 15,4 2-4-15,10 48-123 0,17 22-137 0,14 10-411 16</inkml:trace>
  <inkml:trace contextRef="#ctx0" brushRef="#br1" timeOffset="-79000">21300 12313 358 0,'0'0'201'0,"0"0"-46"16,0 0-24-16,0 0-29 15,0 0-17-15,0 0-26 16,-24-98-7-16,18 92-2 16,-4 6-12-16,4 0-6 15,1 0-8-15,5 0-13 16,-6 0-11-16,-12 0 0 0,-5 9-5 15,-12 21 5-15,1 2 0 16,15 7 0-16,6 3 0 16,13 1 1-16,0 1-1 15,7-2 0 1,36-4 0-16,12-8 0 0,15-7 0 16,6-10 5-16,-2-10-4 15,-5-3 5-15,-6 0-1 16,-12-3 1-16,-9-18 4 15,-16-7 14 1,-15-8 18-16,-11-8-13 16,0-9 3-16,-27-4-19 15,-46-4-5 1,-10 6 0-16,1 10-7 16,-4 14-2-16,13 14 0 15,0 14-1-15,-4 3-5 0,-2 26-8 16,-1 25-88-16,12 15-113 15,26 3-244-15</inkml:trace>
  <inkml:trace contextRef="#ctx0" brushRef="#br1" timeOffset="-78238">20041 12402 289 0,'0'0'178'0,"0"0"-46"16,0 0-10-16,0 0-27 15,0 0-8-15,0 0-10 16,0-41-12-16,0 41-13 16,0 0-6-16,0 0 1 15,0 0-3-15,0 0-11 16,0 0-2-16,0 0-9 15,0 0-6-15,0 0-4 16,0 0-4-16,0 0-7 0,0 0-1 16,0 0-5-16,0 2-4 15,0 18 3-15,0 9 6 16,0 5 2-16,0-1-1 16,21 2 1-16,11-4 0 15,4-7 0-15,10-1-1 16,12-13-1-16,10-4 3 15,1-6-1 1,-1 0 4-16,-7-3-2 16,-7-19 5-16,-14-5-3 15,4-9 18-15,-23-5 19 16,-5-6-9 0,-16-2-10-16,0-1 2 15,0-5-12-15,-37 5-4 16,-31 4 0-16,-4 7-6 15,-9 12-4-15,-1 16 0 0,-3 11-2 16,-5 0-3-16,8 43-4 0,-3 32-72 0,11 7-99 16,13 9-210-16</inkml:trace>
  <inkml:trace contextRef="#ctx0" brushRef="#br1" timeOffset="-77228">19372 12300 429 0,'0'0'165'15,"0"0"-20"-15,0 0-24 16,0 0-23-16,0 0-15 16,0 0-9-16,-74-27-15 15,69 27-6-15,-1 0-21 0,3 0-3 16,3 0-16-16,0 0-7 16,-15 0-4-16,-4 10 5 15,1 5-1-15,-9 0 5 16,11 8-5-16,-5 2-4 15,5 7 0-15,4 7-2 16,9 2 0-16,3 0 3 16,0-2-3-1,3-3 0-15,33-6 3 16,14-8-2-16,-5-6 2 16,5-7-1-1,-5-4 0 1,-2-5 1-1,-6 0 1 1,-13 0 0-16,10-5 1 16,-16-17 2-16,4-6 0 0,-7-5-1 15,-9-7 12 1,-6-10 3-16,0-3 1 16,-9-7-6-16,-35 2-8 0,-1 9-4 15,-3 14-4-15,4 8 1 16,-1 19-2-16,-16 8-8 15,-19 23-62-15,-23 26-107 16,1 17-310-16</inkml:trace>
  <inkml:trace contextRef="#ctx0" brushRef="#br1" timeOffset="-75753">18394 12417 141 0,'0'0'92'16,"0"0"26"-16,0 0 4 15,0 0-2-15,0 0-12 16,0 0 0-16,-6-7-29 16,6 7 1-16,0 0 20 15,0 0-13-15,0-2-11 16,0-2-2-16,0 4-12 0,0 0-14 16,0 0-8-16,0 0-14 15,-15 0-10-15,1-2-4 16,-9 2-11-16,-4 0-1 15,3 0-1-15,-10 8-4 16,3 17 2-16,-5 11 1 16,-1 2 2-16,13 6-1 15,9 0 1-15,8 3 0 16,7-4-2-16,0 2 2 16,22-7 1-16,29-5-1 15,7-5-2-15,16-12 1 0,0-11-2 16,-2-5 1-16,-11 0 1 15,-8-8 1-15,-4-19 4 16,-13-6 5-16,-5-9 2 16,-16-1 20-16,-15-4 0 15,0-3-2-15,-10 6 1 16,-59-2-10-16,-13 7-10 16,-23 8-5-16,-17 12-5 15,9 8-1-15,12 11-1 16,19 0-3-16,24 17-1 15,21 30-61-15,21 16-99 16,16 11-245-16</inkml:trace>
  <inkml:trace contextRef="#ctx0" brushRef="#br1" timeOffset="-74012">17243 12317 74 0,'0'0'604'0,"0"0"-439"16,0 0-17-1,0 0-9-15,0 0-42 0,0 0-42 16,0-19-10-16,0 19-14 16,0 0-13-16,0 0 2 15,0 0-6-15,0 0 1 16,0 0 0-16,0 0 0 16,0 0-4-16,0 0-2 15,0 0 0-15,0 0-1 16,0 0-1-16,0 0 3 15,0 0-6-15,0 0 1 16,0 0 2-16,0 0 0 16,0 0 3-16,0 0-3 15,0 0 4-15,0 0-1 0,0 0-1 16,0 0 1-16,0 0-3 16,0 0-3-16,0 0 0 15,0 0 1-15,0 0-3 16,0 0 1-16,0 0 0 15,0 0-3-15,0 0 0 16,0 7-6-16,0 41 2 16,0 15 4-16,0 14 3 15,0-2 0 1,0-11-1-16,0 3-2 0,0-7 0 16,0-7 1-16,0-7-1 0,0-10 0 15,0-6-1 1,21-5-52-16,16 0-85 0,14 3-128 15,-1-2-311 1</inkml:trace>
  <inkml:trace contextRef="#ctx0" brushRef="#br1" timeOffset="-69531">23607 11541 439 0,'0'0'198'0,"0"0"-87"16,0 0 2-16,0 0-22 16,0 0-16-16,0 0-22 15,0 0-31-15,-250 0-2 0,112 0 9 16,-45 0-7-1,-52 3-10-15,-74 5-7 0,-51 6-2 16,-31 3 1 15,-22-1-2-31,25-2-2 0,39 2 4 0,23-2-4 0,36 5-1 16,-1 3-3-16,0 0 6 16,8 3-2-16,1-1 0 15,4 4-3-15,6-1 3 16,7 4-1-16,14-3 3 15,16-1-2-15,36-5 0 16,40-8 4-16,35-3-2 16,40-9-2-16,20 1 2 15,25-3 1-15,5 0-3 16,-3 0 0-16,-3 0-1 0,-3 0 1 16,-5 0 0-16,24 0 0 15,1 0 0-15,15 0-1 16,8 0 2-16,-6 0-1 15,6 0 1-15,-7 0 0 16,-1 0 1-16,-5 0-2 16,-3 0-3-16,2 3-2 15,7-1 5-15,-7 7-4 16,4 4 2-16,-6 18-2 16,-11 13 3-16,6 16 0 0,0 14 1 15,11 6-1 1,4 11 1-16,6 5 11 0,0 6-2 15,0 5 12-15,0 9 11 16,16-4 3-16,5-4-11 16,6-8-7-16,10-13-3 15,-6-8-9-15,6-8-3 16,-2-13 0-16,-3-3-1 16,2-8 0-16,-10-14 1 15,3-8-1-15,-2-8-1 16,2-9 0-16,16 0-2 15,12-2 0-15,40-6 2 16,45 0 4-16,59 0 0 16,54-3-3-16,38-14 2 15,29 3 0-15,11 7-1 0,-4 1 2 16,2 6-4 0,1 0-7-16,-5 0 3 0,5-6 4 15,-1 1 0-15,17-3 1 16,2-3-1-16,31-3-2 15,4 1 1-15,-2-3-1 16,-11 7-2-16,-31-2 4 16,-19 2 0-16,-17 1-1 15,-31-3 1-15,-21 3 0 16,-31-9-1-16,-21 4 1 16,-17-4 3-16,-20 3-3 15,-9 1-1-15,-27 6-1 16,-28-3 2-16,-19 3-3 15,-12 3 3-15,-15-2 1 16,-1 4-1 0,8-4-1-16,6 4 1 0,17-3 0 15,3-5 1-15,4 8-1 16,-12-12 3-16,-8 3-2 0,-22 0 0 16,-23-2 3-1,-3-1 9-15,-9-3 33 16,-2-5-13-16,5-8-14 0,-1-5-3 15,-6-7-2 1,-3-11-6-16,-5-7 4 16,0-9-4-16,0-7 0 0,0-7-2 15,-5-2 4-15,-27-3-1 16,-4-3 0-16,-15-1 1 16,-8-1 4-16,-4 7 0 15,-5 2-6-15,9 12-2 0,7 15 5 16,12 13-7-16,5 13-2 15,12 10 6-15,9 9-4 16,1 8-1-16,5 4 1 16,1 0-4-16,-20 0-1 15,-19 0-10-15,-64-4 0 16,-73 3 8-16,-74 1-1 16,-62 0-3-16,-56 0-22 15,-38 1-27-15,-39 27-51 16,-6 7-88-16,25 1-200 0</inkml:trace>
  <inkml:trace contextRef="#ctx0" brushRef="#br1" timeOffset="-68829">17860 12338 164 0,'0'0'223'0,"0"0"-49"0,-80-140-31 16,51 99-18-16,3 8-14 15,5 14-14-15,5 8 3 16,5 5-13-16,11 6-13 15,0 0-22-15,-3 0-39 16,-4 41-13-16,1 24 6 16,1 19 22-16,5 15-6 0,0 6-1 15,0 2 5 1,0 6-14-16,11-3 4 16,20-5-7-1,-1-7-5-15,4-13-1 0,-3-18-2 16,-10-18 1-1,-5-16 1-15,-8-14-3 16,-8-14-18-16,0 1-57 16,0-6-57-16,-31 0-104 0,-33-19-277 31</inkml:trace>
  <inkml:trace contextRef="#ctx0" brushRef="#br1" timeOffset="-67681">16276 11750 410 0,'0'0'173'0,"0"0"-33"16,0 0-49-16,0 0 12 15,0 0-42-15,0 0-14 16,108-135 9-16,-89 105 2 16,-1-1 17-16,0 1-19 15,-3-3-47-15,7 6 17 16,-13 3 7-16,-4 7-14 16,0 3-9-16,-5 6-3 15,0 2 4-15,0 4 0 16,0 2-5-16,0-4-6 15,0 4-2-15,0 0-4 0,0 0-5 16,-26 0 5-16,-4 15 6 16,-4 6 0-16,19 10 0 15,9 3-1-15,6-2 1 16,0 4 0-16,27-4-2 16,10 2-6-16,0-6 5 15,-6-7-4-15,-10 0 4 16,-9-6 1-16,-12-7-9 15,0 0-16-15,0-8 1 16,0 0 20-16,-33 0 6 16,-4 0 2-16,-3 0 2 15,12 0-4-15,7 0 0 16,12 0 2-16,9 0-1 0,0 0 1 16,0 0-2-16,0 0-4 15,0 0 0-15,24-2-7 16,25-7 11-16,9-5 1 15,4-2 3-15,-11 0 0 16,-1-7-2-16,-11 2 2 16,-12-7 1-16,-5 3-3 15,-20-2 3-15,-2 2 13 16,0-3-1-16,0 1-4 16,-18 5 3-16,-15 5-5 15,2 7-3-15,4 4-2 16,9 6-6-16,-3 0-8 0,-1 11 0 15,1 25 7-15,-2 7 1 16,21 4 0-16,2-3 3 16,0-5-3-16,0-4-1 15,52-10 1-15,3-5-1 16,19-9 2-16,5-11-1 16,-12 0 4-16,-3 0 0 15,-6-22-2-15,-18-12 5 16,-6-6-3-16,-19-7 0 15,-15-3 6-15,0 1-3 16,0-6 11-16,0 0 21 16,0 0-15-16,-13 8-14 15,-2 8 0-15,6 12-2 0,-6 13-2 16,9 6 2-16,-1 8-5 16,4 0-3-16,-3 0-12 15,1 31-5-15,-2 18 17 16,7 11 1-16,0 7 1 15,0-2-2-15,18-4-2 16,22-6 1-16,9-12-5 16,-9-7-20-16,3-8-3 15,-12-12-30-15,1-5-27 16,-13-5-24-16,-1-6-73 16,-15 0-91-16,-3-8-384 15</inkml:trace>
  <inkml:trace contextRef="#ctx0" brushRef="#br1" timeOffset="-67511">16858 11497 280 0,'0'0'167'0,"0"0"-33"0,0 0 18 16,0 0-47-16,0 0-70 16,0 0-16-16,317-63-9 15,-170 46-2-15,-12 4-5 16,-26 10-3-16,-35 3-180 15</inkml:trace>
  <inkml:trace contextRef="#ctx0" brushRef="#br1" timeOffset="-65157">20136 11200 470 0,'0'0'190'0,"0"0"-65"16,0 0 12-16,0 0-28 16,0 0-34-16,0 0-30 15,0-25-18-15,0 25-21 16,0 5-6-16,0 18 0 16,0 9 1-16,0 4-1 15,10 6 1-15,4-9 0 16,7 0 3-16,11-11-4 0,10-8-9 15,5-9-24-15,1-5 9 16,-2 0 22-16,-3-19 2 16,-13-9 4-1,-9 4 0 1,-11-5-3-16,-4 3 2 0,0 3-1 16,-6-1 7-1,0 4 5-15,0 2-3 0,0 1 0 16,0 3-6-16,0 3 1 15,0 9-3-15,0-2 4 0,0 4-7 16,0 0-8-16,0 4-11 16,0 23 12-16,0 5 7 15,0 7 0-15,7 0 3 16,23-7-3-16,12-2 0 16,-8-7 2-16,9-9 0 0,-15-6-2 15,-7-8 2 1,-2 0 0-16,2 0 4 15,0-8 0-15,0-14-1 0,-5-3-4 16,-10 1 5-16,-1 1-3 16,-5 4-1-16,0 0 1 15,0 8-1-15,0 6-1 16,0 1 0-16,0 4-1 16,0 0-1-16,0 0-7 15,0 0-5-15,3 4 2 0,13 12 11 16,-3-2 0-1,2 2 1-15,-1-2 1 0,-4-3-2 16,9-3 0-16,-11-6 1 16,2 2-1-16,-4-4 0 15,-6 0 0-15,13 0 6 16,1 0 3-16,1-12-5 16,7-10-2-16,-7 3-2 15,1 3 0 1,-8 2 0-16,5 3 3 15,-4 2-3-15,-2 4 1 0,1 2-2 16,-1 3 1-16,7 0-8 16,15 0-3-16,8 8 6 15,2 12 5-15,9 0-1 16,11-7 0-16,-7-6-3 0,-7-3-5 16,-8-4 6-16,-10 0 2 15,-6 0 1-15,-11 0 5 16,6-20-1-16,-5-6-4 15,-11-3 4-15,0 2 0 16,0-1 0-16,0 7 5 16,0 2 4-16,-11 4-4 15,-5 7-2-15,6 3-7 16,10 5-1-16,-5 0-3 16,5 0-6-16,-12 0-6 15,12 13 16-15,0 14 1 16,0-3 2-16,0 6-4 15,0-1 1-15,17-4 0 16,-1 1-5-16,0-13-2 0,-8 1 0 16,-1-6-1-16,-7-8 0 15,0 3 6-15,0-3 2 16,0 0 2-16,0 0-2 16,0 0-3-16,0 0-4 15,0 0 6-15,0 0 1 16,-7 0 0-16,7 0 0 15,0 0 0-15,0 0-1 16,0 0-2-16,0 0-3 16,0 0 0-16,0 0-3 15,37 0 6-15,21 0 3 16,16-6 1-16,5-11 1 16,-5-2-2-16,-7-5 1 15,-21-1 6-15,-10-5-5 16,-14-1 16-16,-16-1 14 15,-6-4 2-15,0 5 16 16,0 7-7-16,-28 5-17 16,4 7-5-1,-3 7 1-15,5 5-20 16,4 0-1-16,-10 0-2 16,6 5-2-16,1 23 3 15,13 11 0-15,8 4-2 0,0 1 2 16,0 0 0-1,24-8 0-15,34-2 0 16,6-15-8-16,12-11-2 16,16-8 5-16,-1 0 5 15,-2-17 4-15,-9-21-1 0,-17-9 5 16,-16-8-7-16,-20-3 3 0,-24-8 7 0,-3 0 11 16,0-3 2-16,-21 6-13 15,-19 14 11-15,6 13-14 16,10 19 16-16,8 12-12 15,-5 5-12-15,0 28-12 16,-3 27 7-16,2 19 5 16,22-3 6-16,0-2-5 15,16-3-1-15,45-8-3 16,11-9-5-16,15-8-6 0,8-13-38 16,-7-8-23-16,-12-10-37 15,-12-10-71-15,-33 0-104 16,-31-6-281-16</inkml:trace>
  <inkml:trace contextRef="#ctx0" brushRef="#br1" timeOffset="-65025">22394 11030 342 0,'0'0'154'0,"0"0"-18"16,0 0 10-16,0 0-94 0,0 0-39 15,388-64-8 1,-173 50-5-16,-30 3-246 0</inkml:trace>
  <inkml:trace contextRef="#ctx0" brushRef="#br0" timeOffset="-12969">13722 10702 225 0,'0'0'152'16,"0"0"-44"-16,-354-140-17 16,245 90-10-16,14 1 4 15,18-1-18-15,13 7-13 16,18 12 21-16,19 12 1 15,11 10-5-15,10 7-7 16,6 2-47-16,0 0-17 16,0 38-1-16,58 23 1 15,30 19 21-15,39 10 8 16,47 15 23-16,24 5-22 16,31 2-9-16,13-4-5 15,-7-4-9-15,-21-7-2 16,-25-12-3-1,-49-14 4-15,-45-13-6 16,-40-17-29-16,-33-13-97 16,-22-14-88-16,0-14-84 0,0 0-242 15</inkml:trace>
  <inkml:trace contextRef="#ctx0" brushRef="#br0" timeOffset="-12746">14875 10218 409 0,'0'0'204'0,"0"0"-24"0,-64-182-47 16,38 158-11-16,12 21-10 15,-36 9-53-15,-45 66-42 16,-48 46 9-16,-61 39 45 16,-38 28-25-16,-30 8-13 15,-6 0-7-15,21-16-18 16,40-24-2-16,59-23 2 15,63-18-8-15,65-8-12 16,30-9-115-16,21-13-193 16</inkml:trace>
  <inkml:trace contextRef="#ctx0" brushRef="#br0" timeOffset="-10601">15110 13961 433 0,'0'0'122'0,"0"0"19"0,0 0-11 16,-64-143-19-16,61 124-2 15,-4 8-29-15,1 8-18 0,6 0-7 16,0 3 6-16,0 0-24 16,0 0-30-16,-2 6-7 15,2 35-13-15,-13 22 13 16,13 17 8-16,0 12-4 16,0-8-4-16,21 9 2 31,53 1 2-16,24-3-2-15,33-14 2 0,21-20-3 16,11-15 1-16,4-18 2 16,-16-18-3-1,-11-6-1-15,-29 0 5 0,-21-11 0 16,-34-14-1-16,-22-5 2 16,-26-5 1-16,-8-4-6 0,0-5 6 15,-42 2-7-15,-25 7 1 16,-1 4-2-16,-4 7 0 15,4 2 0-15,19 8 1 0,12 6 0 16,16 2 0-16,18 4 0 0,3 2 0 16,0 0-4-16,0 0-6 15,15 2-1-15,37 23 11 16,30 11 2-16,13 6 0 16,9 0-1-16,12 8-1 15,-27 5 0-15,-9-8 0 16,-29 5-1-16,-30-8 0 15,-21 3-5-15,0 0 2 16,-88 3 2-16,-37-1-30 0,-12 1-96 16,5-12-110-16,28-2-105 15</inkml:trace>
  <inkml:trace contextRef="#ctx0" brushRef="#br0" timeOffset="-10140">17823 14431 623 0,'0'0'182'0,"0"0"-44"15,0 0-6-15,0 0-4 16,0 0-39-16,0 0-38 15,-37-72-38-15,31 99-13 0,3 29 0 16,-9 13 9-16,9 5-6 16,-3-2-1-16,1 2 2 15,5-8-2-15,0 3-2 16,0-9-57-16,0-10-95 16,29-9-131-16,8-10-389 15</inkml:trace>
  <inkml:trace contextRef="#ctx0" brushRef="#br0" timeOffset="-9599">18220 14626 608 0,'0'0'175'16,"0"0"-31"-16,0 0-6 0,0 0-28 15,0 0-27-15,0 0-57 16,-67-55-26-16,59 97 0 15,-5 13 6-15,7-5-2 16,6-1-4-16,0-8 3 16,0-2-2-16,0-12 0 15,0-5-1-15,6-13 3 16,0-9-2-16,-6 0 5 16,7 0 4-16,-7-20 13 15,8-24-14-15,2-25-5 16,11-11-2-16,6-8 3 15,-3-10-3 1,5 6 0-16,-8 13 5 16,-5 24-5-16,-8 28 4 0,-8 15-1 15,0 12-5-15,13 12-4 16,-5 26-17-16,14 28 19 31,9 6 0-31,1-4 2 16,5-7 4-16,3-17-3 0,4-12-2 15,-2-9-4-15,-2-18-4 16,3-5-3-16,-1 0 11 16,-5-11 1-16,-6-21 5 0,-7-8-4 15,-3 2 2-15,-9 8 1 16,-2 11-3-16,-10 7 1 0,0 12 0 16,0 0-2-16,5 4-3 15,2 34-21-15,-4 11 24 16,3 6 0-16,-6 0-2 0,0-5 0 15,6-12 2-15,4-2-66 16,11-8-76-16,6-9-60 16,10-5-70-16,2-14-303 15</inkml:trace>
  <inkml:trace contextRef="#ctx0" brushRef="#br0" timeOffset="-9213">19412 14467 289 0,'0'0'205'0,"0"0"-88"16,0-159 12-16,-16 120 12 16,-8 11-45-16,-3 12-9 15,-4 5-30-15,4 11 2 16,3 0-25-16,3 0-22 16,-10 3-6-16,-4 27-5 15,17 0-1-15,-3 6 1 16,15 8 0-16,6-6 1 15,0 9-1-15,0-3-1 16,45 1 1-16,21-5-1 16,-5-1 2-1,11-6 1-15,-1-2 1 16,-10-4-4-16,-12 3 2 16,-13-8 1-1,-18 3-3-15,1-4 0 16,-19 2 0-1,0-4 1-15,-6-6 3 16,-52 4-2-16,-9-8 8 0,-12-1-10 0,-2 0-5 16,14-8-87-16,22 0-80 15,30 0-77-15,15 0-116 0</inkml:trace>
  <inkml:trace contextRef="#ctx0" brushRef="#br0" timeOffset="-8570">19867 14467 479 0,'0'0'208'0,"0"0"-34"0,0 0-22 16,0 0-36-16,0 0-56 15,0 0-38-15,0 33-21 16,0 15 34-16,0 8 0 16,0 5-7-16,0-8-5 15,0-4-14-15,0-11-2 16,0-10-3-16,7-12-3 15,-1-7 2-15,-4-9-2 16,-2 0 4-16,0 0 11 16,0-29 15-16,0-8-25 15,-2-18-4-15,-14-12 0 16,5-7-2-16,4-6 3 47,7-7-3-47,0 4 0 0,0 14 3 0,28 6-3 0,9 23-3 0,8 20 2 15,3 11-3 1,-1 9 0-16,1 0-1 16,5 14 2-16,-16 25-3 0,-16-1 4 15,-6 11-2-15,-15 10-3 0,0 3 1 16,-12-1 4-16,-34-6 0 16,-3-11 2-16,12-14-3 15,18-13-2-15,19-9-1 16,0-3-7-16,0-5-2 15,0 0 7-15,10 0-1 0,33 0 9 16,9 0 9-16,9 0-6 16,-3 0-2-16,16 0-1 15,-7 14 0-15,6 8 0 16,0 8 0-16,-8 3 0 16,-20 2-2-16,-11 2 1 15,-25-1-4-15,-9-3 5 16,0-11 0-16,-58-3 11 15,-37 0 2-15,-17-13-4 16,-14-4-2-16,4-2-3 16,8 0 0-16,26 0-4 15,18 0 0-15,40-13-15 0,30-12-44 16,0-19-47-16,79-14-191 16</inkml:trace>
  <inkml:trace contextRef="#ctx0" brushRef="#br0" timeOffset="-8277">22217 14524 776 0,'0'0'114'0,"0"0"-11"0,0 0 29 16,0 0-28-16,0 0-62 16,0 0-32-16,47-86-5 15,68 62-2-15,32 8 3 16,3 4-5-16,-12 8-1 16,-35 4-1-16,-36 0-69 15,-30 0-89-15,-37 0-88 16,0 0-264-16</inkml:trace>
  <inkml:trace contextRef="#ctx0" brushRef="#br0" timeOffset="-8050">22476 14145 560 0,'0'0'207'0,"0"0"-37"16,0 0-39-16,0 0-26 15,0 0-49-15,0 0-48 16,0 28-1-16,0 29 48 16,7 9-24-16,2 12-12 15,9-2-9-15,1-4-7 16,2 2-3-16,7-13-22 16,-4-6-114-16,-2 0-167 15</inkml:trace>
  <inkml:trace contextRef="#ctx0" brushRef="#br0" timeOffset="-6303">23916 14156 606 0,'0'0'180'0,"0"0"-39"0,0 0-17 16,0 0-31-16,0 0-29 15,0 0-20-15,0 0-13 16,-131-124-12-16,115 124-12 16,8 0-7-16,2 0-8 15,-1 0-4-15,7 25 12 16,0 13 1-16,0 10-1 15,13 7 0-15,42 5 0 0,17 14-3 16,15-5-5 0,8-1 7-16,-13-4-3 0,-10-14 3 15,-20-12-3-15,-23-13 4 16,-21-9-1-16,-8-4-4 16,0-5-12-16,-58-1 16 15,-15-4 1-15,-15-2 3 16,11 0 2-16,3-21 1 15,16-13-1-15,21-4-2 16,26-10 10-16,11-14-5 16,14-10 1-16,73-2-8 15,22 3 0-15,1 19-1 16,-12 13-1-16,-8 23-60 16,-21 13-87-16,-14 3-114 0,-18 3-237 15</inkml:trace>
  <inkml:trace contextRef="#ctx0" brushRef="#br0" timeOffset="-5009">24715 14087 663 0,'0'0'207'16,"0"0"-40"-16,0 0-19 15,0 0-35-15,-126-148-28 16,126 143-31-16,0 1-10 0,0 4-23 15,0 0-21 1,0 23-15-16,3 21 10 0,34 16 4 16,5 6 2-16,-10 9 0 15,-6-1-1-15,-10-8 0 16,-3-9 1-16,-10-14-1 16,2-20 1-16,-5-17-1 15,0-6 2-15,0 0 3 16,0 0 4-16,0 0 4 15,0-25-3-15,0-11-9 16,0 4-2-16,16-4 1 16,26 0 0-16,11 6 0 15,8 11 0-15,3 7-1 16,4 12-1-16,-5 0-7 0,-2 14 3 16,-8 19 0-16,-21 11-3 15,-16 0 2 1,-16 0-6-16,0 3-6 0,-16-14-9 15,-42-2-5-15,-5-15 15 16,4-11-18-16,8-5 35 16,15 0 1-16,10 0 1 15,12 0 5-15,7-5 0 16,7 5-1-16,0 0-2 16,0 0-3-16,0 0-2 15,0 0 0-15,21 0-15 16,47 0 15-16,20 0 2 15,14 0 0-15,7-8 2 16,-5-9-1-16,-9-8 2 16,-19-3 4-1,-23-3 3-15,-17-14 23 16,-14-2 7-16,-17-5-18 0,-5 5 5 0,0 5 4 16,0 15-12-1,-21 16 3-15,6 3-17 16,6 8-3-16,2 0-2 15,1 0-11-15,1 27-13 0,2 20 24 16,3 5 0-16,0-2 0 16,30-3-11-16,16-15 8 15,11-8-15-15,8-14 12 16,2-10 6-16,7 0 4 16,-8-17 4-16,-1-28-4 15,-7-9 1-15,-22-17-4 16,-5 0 11-16,-22-7 8 15,-9-2 0-15,0 1-2 16,-15 5 2-16,-29 15-10 16,15 21 0-16,7 25 1 0,13 9-7 15,-3 4-4-15,-3 28-16 16,6 33 8-16,-6 21 8 16,15 9 2-1,0 0-2-15,5-6 0 16,48-8-16-16,19-11-25 0,17-14-16 15,3-19-13-15,9-14-30 16,-29-14-5-16,-19-5-37 0,-41 0-19 16,-12-17 4-16,-28-20-9 15,-38-5 12-15,-24-4-49 16,-3 2 152-16,3 3 51 16,11 11 177-16,34 5 6 15,26 11-61-15,19 9-28 16,0-1 3-16,0-5-60 15,64 0-26-15,39-3 6 16,45-11-2-16,13-7 9 16,-2-2-5-16,-30 4 8 15,-34 9 23-15,-47 4 11 16,-32 11 8-16,-16 3 1 16,0-2-10-16,0 0-7 15,-16-1-36-15,-18-5-17 16,5 5-7-16,13 6 1 15,3 0 1-15,13 3-6 0,0 30 11 16,0 5 3 0,7 9 1-16,42 1-1 15,6 4-2-15,3 0-1 16,-6-3 2-16,-9-5 1 0,-16-8-2 16,-24-5-1-16,-3-10-2 15,-15-4-49-15,-82-6-52 16,-48-11-58-16,-32 0-113 15,-24 0-364-15</inkml:trace>
  <inkml:trace contextRef="#ctx0" brushRef="#br0" timeOffset="-4702">25444 13634 488 0,'0'0'194'0,"0"0"-31"16,0 0-33-16,0 0-62 16,0 0-68-16,0 0 7 15,-49 25-7-15,40 7 7 16,9-4-3-16,0-3 10 16,24-6 5-16,25-13 1 15,-3-4 12-15,5-2 14 0,-7 0 3 16,-14-22 8-16,-17-5-14 15,-13-4-23-15,0 7-16 16,-65 2-4-16,-29 13-27 16,-19 9-105-16,-3 0-149 15,12 11-440 1</inkml:trace>
  <inkml:trace contextRef="#ctx0" brushRef="#br2" timeOffset="18871">25291 11211 539 0,'0'0'169'0,"0"0"-50"0,0 0-36 16,0 0 27-16,0 0-61 16,-15-160 34-16,-38 122-35 15,-13-3 5-15,-24-1-25 16,-19-2-4-16,-28 6-1 15,-19 2 12-15,-21 3-26 16,-19 3-4-16,-9 2-4 16,3 3 5-16,-17 4 0 15,-29 7-1-15,-39 8 0 16,-37 4-2-16,-42 2-3 16,-17 0 3-16,-2 0 1 0,3 5-2 15,31 4 2 1,28-4-4-16,29-5 1 0,28 0-1 15,15 3 0-15,4 3-3 16,2 7 3-16,4 6-2 16,-10 12 2-16,-14 4-8 15,-4 9 8-15,2 0 1 16,11 6 2-16,36-9-1 16,12 3 1-16,16-3-2 15,11 1-2-15,19-4 4 16,22 4-3-16,21-4 2 15,8 0-2-15,8 6-4 16,-6 5 4-16,-8 6 0 0,-2 4 0 16,9 1 3-1,-6 6-3-15,-1 5-5 0,4 4 5 16,9-1 0-16,19-3 1 16,17-2-1-16,17 3 0 15,7 2 0-15,-1-2 1 16,3-4 0-16,5-8-1 15,-9-2 1-15,-3 0-1 16,-2 0 3-16,-2-6-1 16,8 0-1-16,-8 2-1 15,11-3 1-15,-1 1-1 16,12-2-1-16,16 2 0 16,15 6 0-16,0-6-1 15,15 7-1-15,59-3 3 0,35-2 2 16,31 5-1-16,39-1 0 15,10-3 5-15,16-3 0 16,2-2-5-16,13-4 0 16,22-7 8-16,17-1-6 15,14-7 0-15,10-1 1 16,-8 0-4-16,3 1 1 16,-6-7-1-16,-8 2 0 15,1-5 1-15,-14-7 0 16,5 0 2-16,-5-3-3 15,0-4 0-15,-4-1 4 16,-12-6-4-16,0 3 2 16,3 0-1-16,19-1 0 0,1-2 2 15,-9 0-1-15,-1 0-2 16,-18 0 0-16,11 0-1 16,10 0-4-16,8-8 5 15,11-8 5-15,-11 4-4 16,3 2 0-16,-19 4-1 15,-8 2 0-15,-18-3 1 16,-13-1 3-16,0-6-2 16,10 0 1-16,7-2-3 15,20-6 0-15,10-3 2 16,-10-5-1-16,-11 0-2 16,-2-1 1-1,-1-9 0-15,-8 1 0 0,-10-3 1 16,-21 3-1-16,-16 2 2 15,-13-2-1-15,-12-5 1 16,-7-2-1 0,1-7 0-16,-7-8 0 15,-6-5 1-15,-15-8 5 16,-9-8-1-16,-18-3-4 16,-25-7 7-16,-24-4 1 15,-21-11 3-15,-16-13 4 16,0-8-5-16,-32 2-5 15,-29 6-3-15,-18 9 2 16,0 1-3-16,-11 6 1 0,-5 2-3 16,8 3-1-1,-17 8 2-15,-7 6-3 16,-20 10 2-16,-52 12-2 16,-52 12-5-16,-67 9 5 15,-32 14-4-15,-11 17 0 0,24 11-17 0,60 0-34 16,66 25-59-16,83 16-123 15,59-2-158-15</inkml:trace>
  <inkml:trace contextRef="#ctx0" brushRef="#br2" timeOffset="24235">24145 10163 409 0,'0'0'204'0,"0"0"-68"0,0 0-15 16,0 0-23 0,0 0-14-16,0 0-17 0,-3 0-20 15,3 0-10-15,0 0 2 16,0 0 3-16,0-2-5 15,0-7-3-15,52-10-19 16,36-3-9-16,26-6 2 16,17 1 1-16,-20 7-5 15,-23-1-3-15,-30 4 2 16,-16 0-1-16,-17 4 1 16,-13-1-2-16,-9-3 4 15,-3 4-2-15,0-4-3 16,0 3-1-16,-51 3 1 15,-4 0-2-15,-16 3-7 0,4 3 9 16,-1-1 2-16,10 1-2 16,7 0 1-16,20 2-1 15,13-3 3-15,15 4 1 16,3 2-4-16,0-4-1 16,0 4-1-16,24 0 1 15,47 0-1-15,17 4 2 16,4 9 0-16,0 4 5 15,-1 4-5-15,-5 7 2 16,-12-1-2-16,-18 7-2 16,-24-4 1-16,-17 1 1 15,-15-2-1-15,0 1 1 16,-31-2 0-16,-41-3 0 0,-15-3 0 16,5-3 0-1,18-4-12-15,27-2-34 0,22-2-60 16,15 0-46-16,49-9-91 15,79-2-36-15</inkml:trace>
  <inkml:trace contextRef="#ctx0" brushRef="#br2" timeOffset="24530">25924 9916 424 0,'0'0'205'0,"0"0"-26"16,0 0-39-16,0 0-9 15,0 0-35-15,0 0-20 16,-119-64-30-16,124 54-21 16,48-1-12-16,20-4-11 15,25 5 3-15,11-1-3 16,-4 3 1-16,-4-1-3 15,-25 9 0-15,-22 0-18 16,-28 0-90-16,-26 6-109 16,0 16-41-16,-10 5-184 15</inkml:trace>
  <inkml:trace contextRef="#ctx0" brushRef="#br2" timeOffset="24838">26590 9638 349 0,'0'0'250'0,"0"0"-95"0,0-141-19 16,0 109-28-16,0 9 26 15,0 10-28-15,-6 5-16 16,-1 8-33-16,7 0-36 16,-8 0-20-16,-5 25 3 15,-1 18 7-15,4 13 4 16,4 4-5-16,6 9-5 15,0-1 0-15,0 1-1 16,0-6-2 0,0-8-2-16,8-11-3 15,5-8-41-15,-7-5-97 16,4-10-112-16,4-15-95 16</inkml:trace>
  <inkml:trace contextRef="#ctx0" brushRef="#br2" timeOffset="25412">26917 9611 470 0,'0'0'192'0,"0"0"-70"16,0 0-25-16,0 0-36 16,0 0-7-16,0 0-17 15,199-72-10-15,-165 72-15 0,-10 24-1 16,-9 12-7-16,-15 8-1 15,0 6-3-15,0-1 1 16,0 1 3-16,-4-11-2 16,-2-9-1-16,6-11-1 15,0-8 0-15,0-5 0 16,0-6 1-16,6 0 3 16,31-6 5-16,0-19 1 15,8-5-9-15,8-6 5 16,15 0 2-16,4 1 3 15,-7 2 13 1,-22 3 18-16,-25 2 6 16,-18 6-4-16,0 3-23 0,0 2-7 15,-31 4-3-15,-6 4-8 16,7 9-2-16,2 0-1 16,12 0-1-16,8 3-2 0,2 22 3 15,6 5-4-15,0 10 5 16,0 8-1-16,43 5 5 15,9-2-5-15,-1 4 2 16,2-5-3-16,-5-9 2 16,-17-7 0-16,-10-10-1 15,-12-4 0-15,-9-7-1 16,0-2 1-16,-36-6 0 16,-47-2 4-16,-11-3-2 15,5 0-2-15,22 0 4 0,23-19-3 16,30-6-1-16,14-5 2 15,24-6-1-15,71-8-2 16,30-3-4-16,12 3-10 16,-12 7-56-16,-20 8-87 15,-31 2-96-15,-23-3-206 16</inkml:trace>
  <inkml:trace contextRef="#ctx0" brushRef="#br2" timeOffset="25796">27790 9330 228 0,'0'0'186'0,"-405"-105"-62"15,170 58-73-15,-1 4 20 16,1 11-1-16,3 12-2 16,10 15-30-16,21 5-14 15,6 15-15-15,17 40-3 16,17 25 2-16,13 25 2 15,36 27-10-15,39 29 12 16,60 16-1-16,13 1-9 16,132-9 4-16,61-26-3 15,63-31 2-15,64-29 1 16,35-34 1-16,22-30 42 16,-11-19 8-16,-21-19-9 0,-27-42 13 15,-46-18-10-15,-58-17-7 16,-68-17-15-16,-72-28 12 15,-74-13-26-15,-19-5-13 16,-127 11-2-16,-80 21-5 16,-68 25-9-16,-57 25-55 15,-25 22-112-15,0 23-91 16,25 12-459-16</inkml:trace>
  <inkml:trace contextRef="#ctx0" brushRef="#br2" timeOffset="43993">180 3117 439 0,'0'0'466'16,"0"0"-330"-16,0 0 5 0,0 0 5 15,0 0-53-15,0 0-48 16,0 0-30-16,-70-13-13 16,70 66 12-16,-4 17 19 15,-17 13-12-15,-6 8-6 16,6-3 1-16,2-9-4 15,6-10-5-15,8-14-1 16,5-16-3-16,0-14-2 16,0-17 3-16,0-6-3 15,0-2 4-15,0 0 3 16,0-29 24-16,13-29 6 16,29-25-32-16,9-13-5 15,2-12 2-15,-17-2-2 16,-12 3 1-1,-18 14-2-15,-6 13 3 16,0 20-3-16,0 15 1 16,0 17 0-16,0 15-1 15,0 9-4-15,7 4-9 0,30 0-9 16,14 0-2-16,10 17 4 16,-6 17 2-16,-31 10 0 15,-11 8-2-15,-13 6 18 16,0 0-1-16,-13-1 2 15,-29 1-1-15,-9-8-4 0,-2-6 3 16,17-12-5-16,11-8 2 16,10-12 6-16,15-3-3 15,0-9 3-15,0 0 0 0,0 0 1 16,0 0-2-16,0 6-5 16,31 4-4-16,14 9 10 15,14 1 0-15,7-1 0 16,5 8 0-16,0 4 0 15,-14 2 1-15,-21 8-1 16,-7-2 1-16,-29-1-1 16,0-2-1-16,-7-6-1 15,-54-8 2-15,-19-9 3 16,-15-4 4-16,8-6-7 16,13-3-14-16,16 0-40 15,28 0-11-15,20 0-18 16,10-6-9-16,31-19-55 15,64-7-43-15,9-12-49 0,-7 2-11 16,-23 6 118-16,-26 6 132 16,-16 5 61-16,-6 1 24 15,-7-1 20-15,-1 3 11 16,-2 2 15-16,-16 7-2 16,0 5-22-16,0 5-19 15,0 3-27-15,0 0-21 16,0 0-28-16,0 8-11 15,0 20 0-15,0 7 10 16,0-2-11-16,0-4 8 16,3-8-6-16,31-10 2 0,1-6 0 15,18-5 2 1,23 0 5-16,12-21-7 0,4-9 6 16,-18 0 8-16,-29-1 38 15,-23 1-3-15,-22-1-4 16,0 3-8-16,0 12-7 15,0 11 6-15,0 5-20 16,0 0-13-16,0 17-7 16,-15 37-7-16,0 18 7 15,-4 16 3-15,17 1 3 16,-6 9-6-16,8 1 1 16,0 5 3-16,0 4-3 15,0-12-1-15,0-11-1 0,0-22 1 16,0-21 2-16,0-17 0 15,-8-12-2-15,-26-7-2 16,-24-6-2-16,-9 0 4 16,-15 0 0-16,8-6-1 15,10-19-4-15,9-5 0 16,13-6 0-16,20-5-2 16,22-16-7-16,9-23 8 15,92-17-19-15,30-15-9 16,15-7 17-16,-5 7 8 15,-28-6 7-15,-21 4 4 16,-39 10 0-16,-32 16-1 0,-18 21 2 16,-3 27-2-16,0 15 13 15,-3 11 9-15,-10 14 0 16,8 0-13-16,-5 6-10 16,1 43-11-16,-9 29 9 15,-1 23 4-15,1 9 0 16,15-6 1-16,3-13-3 15,0-13 2-15,0-19-2 16,0-12 0-16,8-14 0 16,8-16-28-16,-3-8-40 15,-10-9-55-15,2 0 49 16,-5-12-2-16,0-17-54 16,0-8 64-16,0-7 36 15,-42 3 21-15,-4 3-8 16,-6 7 10-16,9 9 7 0,7 6 3 15,20 8 19-15,16 2 8 16,0 6 4-16,0 0-34 16,31 0 6-16,42 0 10 15,16 0 3-15,6 0-6 16,5 0 6-16,-5-20 10 16,-22-1 10-16,-11-4 0 15,-32-3 8-15,-9 1 3 16,-14-1-8-16,-7 1 0 15,0 2-19-15,0 9 1 16,-28 5 2-16,4 8-12 16,2 3-14-16,-6 11 0 15,10 30 0-15,1 14 2 16,17 7-1-16,0-6 2 0,0-2-2 16,5-8-1-16,32-11 0 15,0-7-2-15,-10-9-62 16,10-8-70-16,0-8-91 15,0-3-73-15</inkml:trace>
  <inkml:trace contextRef="#ctx0" brushRef="#br2" timeOffset="44420">2173 3640 495 0,'0'0'179'0,"0"0"-68"0,0 0-7 15,0 0-24-15,0 0-32 16,0 0-3-16,244-47-17 16,-171 34-13-16,1 1 2 15,-23 1-8-15,-9 0-3 16,-20 6 13-16,-12 0 10 16,-10-4 15-16,0-2 2 15,0-5 0-15,-32-6-41 16,-3 2-5-16,-9 7 9 15,20 2 7-15,8 5 0 16,11 6-3-16,5 0-10 16,0 0 0-16,0 0 3 15,0 0-5-15,0 0 0 0,15 0 6 16,22 0-1-16,14 11 28 16,7 0-3-16,10 5-6 15,-1-4-3-15,-9 1 0 16,-8 2-9-16,-21-2-8 15,-13 4-4-15,-16 2-1 16,-6 8-7-16,-70 3-11 16,-32 9-45-16,-17 2-124 15,-9 4-272-15</inkml:trace>
  <inkml:trace contextRef="#ctx0" brushRef="#br2" timeOffset="47073">9643 1055 406 0,'0'0'363'0,"0"0"-225"15,0 0 10-15,0 0 4 16,0 0-43-16,0 0-38 16,0 0-17-16,0 0-17 0,-30-91-11 15,30 67-12 1,0-1-4-16,16 0 0 15,16 3-5-15,-1 5-1 0,-9 6 2 16,-7 6-5-16,-6 5-1 16,6 0-8-16,12 0 7 15,-1 16 0-15,-8 20 1 16,-4 11-3-16,-14 3 3 16,0 1-1-16,0 2 1 15,0-9-5 1,0-15-2-16,0-9 0 0,0-12 5 15,0-5 2-15,0-3 0 16,0 0 11-16,0-11-1 16,0-19-8-16,0-8 0 15,16-4-1-15,5 1 3 16,10-3 1-16,-1-2-3 16,14 6 0-16,1 10-1 15,-8 6-1-15,6 9-2 16,-6 14-3-16,-1 1 2 15,1 0-2-15,6 16 3 0,-13 14 2 16,-9 3 0-16,-6 6-7 16,-9-3-4-16,-6-1 3 15,0-3-15-15,0-9-11 16,0-1-29-16,0-5-43 16,-32-1-46-16,-5-5-104 15,13-2-407-15</inkml:trace>
  <inkml:trace contextRef="#ctx0" brushRef="#br2" timeOffset="47355">10581 920 570 0,'0'0'225'16,"0"0"-101"-16,0 0-11 15,0 0-27-15,0 0-47 16,0 0-10-16,31-22-9 16,20 14 6-16,17-3-4 0,12 0 1 15,-1-1-6 1,-5 5-13-16,-8-2-4 0,-13 9 0 16,-23 0-5-16,-15 0-66 15,-15 0-118-15,0 0-40 16,-24 11-61-16</inkml:trace>
  <inkml:trace contextRef="#ctx0" brushRef="#br2" timeOffset="47521">10581 920 126 0,'31'160'258'16,"-15"-158"-101"-16,26 1-23 0,9-3-20 15,7 0-28 1,3 0-32-16,10 0-13 0,3 0-24 15,-2 0-9-15,-1-3-8 16,-13 1 0-16,-21 2-145 16,-24 0-394-16</inkml:trace>
  <inkml:trace contextRef="#ctx0" brushRef="#br2" timeOffset="48893">11956 697 659 0,'0'0'169'0,"0"0"-12"16,0 0-22-16,0 0-27 15,52-162-23-15,-52 138-28 16,0 1-11-16,0 10-14 16,0 4-4-16,-21 4-19 15,-10 5-9-15,-6 0-3 0,-5 0 1 16,5 19 2-1,0 12 0-15,7 7 1 0,9 6-1 16,15 3-1-16,6 2-2 16,0 3 3-16,6-2-6 15,36 2-7-15,11 5 10 16,8 2-2-16,3-4-4 16,-1-3 7-16,-23-5-2 15,-3-6 2-15,-22-7 0 16,-9-10 1-16,-6-6-8 15,0-1 7-15,-42-5-9 16,-25-4 9-16,-22-8 2 16,1 0 3-16,8 0-2 15,12 0 2-15,23-14 3 16,24-5-2-16,8-11 2 16,13-4-1-16,0-10-5 0,74-14 4 15,26-5-4-15,19-5 0 16,19-4-4-16,-19 12-19 15,-18 13-47 1,-28 11-41-16,-33 11-97 16,-19 12-120-16</inkml:trace>
  <inkml:trace contextRef="#ctx0" brushRef="#br2" timeOffset="49427">12595 312 603 0,'0'0'213'15,"0"0"-56"-15,-285-140-3 16,151 96-41-16,-28 8-39 16,-15 6-27-16,-34 5-8 15,-15 9-12-15,-33 7-1 16,-29 9-11-16,-14 0-3 15,-7 25 0-15,3 19-7 16,31 17 2-16,21 10 1 16,40 17-8-16,37 14 1 15,47 11-1-15,53 5 0 0,56 6-2 16,21 8-2 0,61 8 2-16,64 0 1 0,49-11-1 15,46-13 2-15,46-22 0 16,49-24 0-16,39-22 1 15,28-31 3-15,16-17-2 16,-7-14-1-16,-39-38 0 16,-53-15 9-16,-56-4-2 15,-58-15 23-15,-52-7 16 16,-31-14-4-16,-44-12-12 16,-34 4-1-16,-24-3-7 15,-47 0 2-15,-83 5-14 16,-63 8-6-16,-48 17-5 15,-41 20-3-15,-41 15-4 16,-34 23 3-16,-13 22-12 16,-3 8-13-16,34 19-43 0,46 34-19 15,48 18-52-15,55 8-97 16,59 10-193-16</inkml:trace>
  <inkml:trace contextRef="#ctx0" brushRef="#br2" timeOffset="51213">19739 15875 488 0,'0'0'200'0,"0"0"-91"16,0 0-9-16,-290 0-19 15,250 6-17-15,6 2-18 16,16 3-7-16,6-9-11 16,5 1 2-16,7-1 0 15,0-2 3-15,0 0 1 16,0 0-14-16,0 0 3 16,0 0-13-16,23 0-4 15,19 0-3-15,16 0 5 16,25 0 56-16,4 0-28 15,3 0-25 1,-11-2 1-16,-5-3-2 16,-16-1-2-16,-15 1-3 0,-19-3 1 15,-9 2 0-15,-9 6 2 16,-6 0 6-16,0 0 0 0,0 0 1 16,0-6-1-16,0 2 1 15,-6-3-8-15,-31-4-4 16,1 2-3-16,-1 5-4 15,0-8 4 1,13 10 1-16,2-4 2 0,17 6-2 16,5-5 4-16,0 5-5 15,0 0 0-15,0-6-1 16,0 6 1-16,0-2-3 0,0 2 1 16,0 0-2-1,21-3-4-15,22 3 2 0,15 0 6 16,15 0 0-16,4 0 0 15,-13 0 1-15,2 5 0 16,-13 12-2-16,-1 1 1 16,-9 0-1-16,-19 1 1 15,-6 6 0-15,-18 0-2 16,0 5-1-16,-58 6 0 16,-30 2 0-16,-19-2-2 15,9 2-76-15,18-2-150 16,22-5-565-16</inkml:trace>
  <inkml:trace contextRef="#ctx0" brushRef="#br2" timeOffset="52300">21405 15498 607 0,'0'0'201'0,"0"0"-23"15,0 0 1-15,0 0-30 16,0 0-45-16,0 0-26 15,5-88-21-15,-5 88-13 16,0-5-14-16,0 5-7 16,0 0 2-16,-39 0-8 15,-19 0-4-15,-22 0-11 16,7 11 0-16,12 2-3 16,12 4 1-16,28 1-3 15,11 2 0-15,-1 3 2 16,11-2 0-16,-4 2-1 0,4 1 2 15,-6 1 0 1,6 0 0-16,0 5 1 16,0 0-1-16,0 6 1 15,0 2-1-15,6 1 0 16,19 8 0-16,8-3 3 0,-8 11 0 16,2 5-1-16,-3 6 8 15,5 8-3-15,-15 1 7 16,1 4-3-16,-5 7 2 15,2 5-2-15,3 16-1 16,-5 0 2-16,1 0-2 16,11-11 0-16,-7-21-5 15,9-9-1-15,5-22-4 0,-15-14 7 16,9-5-5 0,-9-12 0-16,-4-7-1 0,-5-1 1 15,1-5-2-15,1 0 3 16,-4 0 0-16,3 0-2 15,-1 0 3-15,0 0-2 16,6 0-1-16,31-11-1 16,14-8-7-16,23-6-23 15,-11 1-54-15,-17 5-46 16,-14 7-79-16,-9 12-202 16</inkml:trace>
  <inkml:trace contextRef="#ctx0" brushRef="#br2" timeOffset="53226">22166 16416 149 0,'0'0'306'0,"0"0"-173"0,0 0-10 15,0 0-8-15,0 0-23 16,0 0-14-16,-71 0-7 16,71 0-10-16,0 0-12 0,0 0-6 15,0-2 1 1,0 2-4-16,0 0-6 0,0 0-9 15,0 0-3-15,0 0-7 16,-3 0-7-16,3 0 9 16,0 0-10-16,-7 0 7 15,7 0-5-15,0 0-6 16,0 0 4-16,0 0-1 16,0 0 0-16,0 0 2 15,0 0 2-15,0 0-5 16,0 0 6-16,0 0 3 15,0 0 6-15,0 0-10 16,0 0-1-16,0 0-1 16,0 0-2-16,0 0-4 15,0 0 3-15,0 0-2 16,0 0 0-16,0 0-3 16,0 0 1-16,0 0-4 0,0 0 4 15,0 0-1-15,0 0 0 16,0 0 0-16,0 0 0 15,0 0-1-15,0 0 0 16,0 0 0-16,0 0 1 16,0 0-2-16,0 0-5 15,0-6 3-15,0 6-2 16,0 0 2-16,10 0 0 16,11 0 3-16,13 0 2 15,3 0 1-15,3 0 1 16,-3 0 0-16,-2 0 1 15,-4 0-4-15,3 0 0 0,-10 0 0 32,3 0 1-32,-1-5 1 15,-5 5 4-15,-10-8-4 0,-11 8-2 16,0 0 0-16,0 0-8 16,0 0-47-16,0 0-56 0,0 13-81 15,-18 12-134-15,4 5-465 16</inkml:trace>
  <inkml:trace contextRef="#ctx0" brushRef="#br2" timeOffset="53707">22688 16230 529 0,'0'0'218'16,"0"0"-77"-16,0 0-9 16,0 0-36-16,0 0-40 15,0 0-26-15,-22-30 3 16,22 30-8-16,0-6 2 16,0 6-3-16,31-6-8 15,6 6-5-15,6 0-8 16,-13 0-3-16,-2 0 0 15,-7 20-1-15,-5 2 1 0,-8 3 0 16,-2 5 6-16,-6 0-4 16,0 8-1-16,0 4 1 15,-30 7 1-15,-12 0 2 16,-8-4-4-16,13-1 2 16,13-9 2-16,14-15-1 15,5-4-3-15,5-10 8 16,0-6 2-16,0 2 0 15,0-2 3-15,31 3-2 16,20-3 35-16,7 0-20 16,16 0-3-16,8 0 0 15,4-22-13-15,-4 3-6 16,-18-6-5-16,-24 13-17 16,-27 12-87-16,-13 0-97 15,-7 27-343-15</inkml:trace>
  <inkml:trace contextRef="#ctx0" brushRef="#br2" timeOffset="54793">22960 15556 638 0,'0'0'192'0,"0"0"-27"16,0 0-13-16,0 0-48 15,0 0-37-15,0 0-27 16,0-11-14-16,0 11-8 15,0 0-14-15,0 0-4 16,0 0-1-16,0 25-7 16,0 5 8-16,0 11 8 15,0-8-7-15,0-8 1 16,0-3-1-16,0-8-1 16,0-9 2-16,0-2-1 15,0-3 3-15,0 0 1 16,0 0-1-16,0 0 6 15,0-3 6-15,0-13 7 0,0-9-9 16,8 0-12-16,23-8 0 16,3 6-2-16,3 7 1 15,-7 1-1-15,7 6 0 16,-10 4-2-16,-9 7 1 16,3 2-2-16,8 0-5 15,-8 0 5 1,3 24-4-16,-8 7 3 15,-1-4-1-15,-3 1-9 16,-5-4-13-16,-4 1-24 16,-3-11-12-16,0-3-17 15,5-3-30-15,-5-6-46 0,6-2-35 16,4 0-137-16</inkml:trace>
  <inkml:trace contextRef="#ctx0" brushRef="#br2" timeOffset="55007">23544 15577 534 0,'0'0'191'16,"0"0"-25"-16,0 0-42 16,0 0-41-16,0 0-31 15,0 0-26-15,42-46-22 16,1 38-1-16,2 0-3 0,8 8-7 15,-11-7-94-15,1 7-132 16,-18 0-130-16</inkml:trace>
  <inkml:trace contextRef="#ctx0" brushRef="#br2" timeOffset="55273">23816 15325 488 0,'0'0'169'16,"0"0"-20"-16,0 0-1 16,0 0-14-16,0 0-23 15,0 0-27-15,-19-85-25 0,19 85-34 16,0 0-15 0,0 0-10-16,0 19 0 0,0 11 1 15,15 12 6 1,-6 1 2-16,-3 5-6 0,1 1 0 15,-4-5-3-15,-3-3 0 16,0 3-5 0,0-3-140-16,0-2-222 0</inkml:trace>
  <inkml:trace contextRef="#ctx0" brushRef="#br2" timeOffset="58715">13624 17309 880 0,'0'0'130'16,"0"0"-9"-16,0 0-44 16,0 0-27-16,0 0-34 15,0 0-11-15,26 32-4 0,31 15 13 16,1 10-1-16,0 4-2 16,-6 4 2-16,-6-4-1 15,9-2-4-15,-15-5 0 16,-9-13-7-16,-4-16 2 15,-12-11-1-15,-9-9 0 16,1-5-2-16,-7 0 8 16,0 0 1-16,0-30-9 15,0-14-9-15,-7-5 2 16,-41 1 4-16,-13 4 0 16,-7 14-2-16,4 6-1 15,12 9 5-15,15 10-3 16,15 0-1-16,17 5-11 15,5 0-2-15,0 0 10 0,0 10 8 16,0 10 0-16,34-9 0 16,17 3 0-16,22-3 2 15,1-5-1-15,3-4 0 16,-4 3 0-16,-9-5 0 16,-6 0 0-16,-18 0 2 15,-13 0-3 1,-11 0 0-16,-16 0 0 15,0 0 1-15,0 0-1 0,0 6 0 16,0-6-1-16,0 6-1 16,0 7-1-16,0-1 3 15,15 7 0-15,12-3 3 16,10 4-3-16,15-7 0 16,-1-2 3-16,8-11 3 15,-1 0-6-15,-12 0 6 16,5 0 2-1,-8-24 25-15,-12-1 8 0,-15-5 6 16,-11 5-14-16,-5-11-6 16,0 11-7-16,-61 0 6 0,-12 6-18 15,-19 8-8-15,1 11-4 16,4 0 0-16,15 0-3 16,20 11 1-16,28 20-43 15,8 1-80-15,16 4-46 16,0 0-185-16</inkml:trace>
  <inkml:trace contextRef="#ctx0" brushRef="#br2" timeOffset="59130">15403 17431 704 0,'0'0'159'0,"0"0"-66"0,0 0 10 15,0 0-37-15,0 0-51 0,0 0-10 16,193-43 5-16,-126 43-8 16,-18 2-2-16,-19 26-1 15,-14 5 1-15,-16 8 2 16,0 8 4-16,-32 7-3 15,-34 4 0-15,-5-5 2 16,10-11-5-16,24-19 5 16,16-6-2-16,21-8-2 15,0-5 1-15,0-6-2 16,47 0 5-16,11 0 1 16,6 0 5-16,9-12-4 15,0-12-7-15,10-1-26 16,-11-5-132-16,-4-1-166 15</inkml:trace>
  <inkml:trace contextRef="#ctx0" brushRef="#br2" timeOffset="59517">15779 17132 539 0,'0'0'206'0,"0"0"-99"0,0 0-19 16,0 0-13-16,0 0-33 15,0 0-30-15,37-74-5 16,15 68 0-16,-1 6 7 0,2 0-7 16,-11 0 0-16,-11 0-2 15,-9 0-1-15,-8 6 4 16,-1 13-4-16,-13-3-1 15,0 11 7-15,0 1 6 16,0 5-2-16,0 3-4 16,9-12 0-16,0 1-10 15,4-5 4-15,-5-9-3 16,5 0 3-16,-5-11-4 16,8 0-11-16,5 0-51 15,8 0-66-15,-8 0-65 16,-18-11-85-16</inkml:trace>
  <inkml:trace contextRef="#ctx0" brushRef="#br2" timeOffset="59620">15926 17241 433 0,'0'0'126'0,"0"0"-42"0,0 0-38 15,0 0 10-15,0 0-16 16,0 0-29-16,297-24-9 15,-218 24-2-15,-12 11-135 16,-4 16-416-16</inkml:trace>
  <inkml:trace contextRef="#ctx0" brushRef="#br2" timeOffset="59870">16458 17577 667 0,'0'0'106'0,"0"0"22"15,0 0-7-15,0 0-38 16,0 0-46-16,0 0-28 16,-40-24-9-16,76 24-6 15,16 0 4-15,9-7-3 0,10 7-89 16,3 0-51-1,-8 0-85-15,-5 0-439 0</inkml:trace>
  <inkml:trace contextRef="#ctx0" brushRef="#br2" timeOffset="60107">16928 17431 613 0,'0'0'131'0,"0"0"6"0,0 0-20 16,0 0-19-16,0 0-46 16,0 0-30-16,-34-13-12 15,34 13-10-15,3 2-3 16,24 21 1-16,-1 4 4 0,6 3 3 16,-1 6-3-16,-6 5-2 15,-4-8 0-15,0-3 0 16,-8-4-42-16,-3-10-168 15,-2-7-209-15</inkml:trace>
  <inkml:trace contextRef="#ctx0" brushRef="#br2" timeOffset="60403">17035 17120 572 0,'0'0'170'16,"0"0"-10"-16,0 0-40 15,0 0-56-15,0 0-53 16,0 0-10-16,82 17 19 16,-17 18 0-16,-4 4 5 15,3 5-3-15,-12 9 2 16,-9 2 3-16,-19 2-15 15,-16 9-3-15,-8 9-7 16,-17 4-2-16,-69 1-12 16,-27 5-120-16,-12-10-100 15,9-15-140-15</inkml:trace>
  <inkml:trace contextRef="#ctx0" brushRef="#br2" timeOffset="60913">14994 17371 478 0,'0'0'151'0,"0"0"-1"0,0 0-27 0,0 0-16 15,0 0-27 1,0 0-16-16,-3-19-33 0,3 19-28 16,0 13-3-16,0 34 0 15,0 16 19-15,8 8 6 16,23 4-11-16,12 11-4 15,18-7-3-15,18-5-6 16,26-14 3-16,17-4-3 16,13-20-1-16,11-17-73 15,15-19-141-15,8 0-229 16</inkml:trace>
  <inkml:trace contextRef="#ctx0" brushRef="#br2" timeOffset="61492">17551 17041 445 0,'0'0'190'15,"0"0"-36"-15,0 0-26 16,0 0-21-16,0 0-24 0,0 0-23 16,-36-33-27-16,36 33-2 15,0 0-17-15,30-6-9 16,20 6 3-16,8 0 1 15,-7 0 2-15,1 0-3 16,-15 0 1-16,0 20-1 16,-13-4-4-16,-3 4 3 15,-5 4 5-15,-5 1 5 16,-1 11 0-16,-4 2 8 16,4 17 4-16,1 6 5 15,-1 5-13-15,11 2 4 16,1-1-3-16,2-12-3 15,10 2-3-15,2-10-3 16,-11-9-3-16,9-7-1 16,-20-1 1-16,1-11-8 0,-5-2 2 15,-10-4 0-15,0-1-2 16,0-7 2-16,0 9-4 16,-39-3 0-16,-35 8-52 15,-27 0-106-15,-4-8-166 16,-17 3-342-16</inkml:trace>
  <inkml:trace contextRef="#ctx0" brushRef="#br2" timeOffset="57021">10539 17546 370 0,'0'0'340'0,"0"0"-198"15,0 0-19-15,0 0-25 0,0 0-14 16,0 0-27-16,-83-35-21 16,83 30-7-16,0 5-12 15,0 0 3-15,0 0 0 16,0 0-4-16,0 0-3 15,0 0-5-15,0 0 0 16,0 0 1-16,0 0-5 16,0 0 3-16,0 0-3 15,0 0-2-15,0 0 0 16,0 0-1-16,0 0-1 16,0 0-2-16,0 0 2 15,0 0 1-15,0 0 0 16,0 0 0-16,0 0 1 15,0 0-2-15,0 0 4 0,0 0-3 16,0 0 2-16,0 0-3 16,22-8 0-16,39 2 0 15,28-5 3-15,4 0-2 16,2 3 0 0,-18-3 0-16,-6 3 1 15,-13 2 4-15,-23 0-6 16,-19 6-2-16,-16 0 2 15,0 0-4-15,0 0-19 0,0 0-43 16,0 0-36-16,0 6-69 16,18 8-6-16,32-3-148 15</inkml:trace>
  <inkml:trace contextRef="#ctx0" brushRef="#br2" timeOffset="57421">11507 17341 472 0,'0'0'235'0,"0"0"-88"0,0 0-24 16,0 0-31-16,0 0-31 16,0 0-14-16,-70-88-28 15,76 88-16-15,22 0 2 16,2 0-4-16,-3 0 0 0,-2 13 2 15,-3 13-3-15,-14 9-2 16,-1 9 1-16,-7 5 2 16,0 6-1-16,-15-8 0 15,-28-3-7-15,3-8 6 16,-3-6 1-16,21-10 9 16,8-6-8-16,7-9 0 15,7-5 3-15,0 0-4 16,0 0 0-16,28 0 0 15,23 0 8-15,17 0 4 16,-1-5-7-16,7-9 0 16,-5 2-3-16,-6-7-2 15,-5 6-35-15,-2-10-106 0,-3 4-109 16,-1-1-253 0</inkml:trace>
  <inkml:trace contextRef="#ctx0" brushRef="#br2" timeOffset="57778">12014 17038 342 0,'0'0'331'0,"0"0"-204"15,0 0-7-15,0 0-11 0,0 0-23 16,0 0-37-16,-79-115-33 15,110 104-9-15,11 11 1 16,4 0-5-16,9 0-1 16,-2 0 0-16,-2 6-2 15,-5 18-4-15,-9 12 4 16,-7 2 2-16,-12 9 0 16,-8-3 0-16,-1 0 0 15,4-8-2-15,1 0 3 16,-4-6-1-16,1-11-2 15,5 1 5-15,-1-10-5 16,1-4-7-16,-1-6-95 16,0 0-75-16,-8 0-76 15,-7 0-192-15</inkml:trace>
  <inkml:trace contextRef="#ctx0" brushRef="#br2" timeOffset="57980">12109 17236 134 0,'0'0'192'0,"0"0"-129"16,0 0 18-16,0 0-12 15,349-39-35-15,-212 34-27 16,9 5-7-16,2 0-17 16,-21 5-478-16</inkml:trace>
  <inkml:trace contextRef="#ctx0" brushRef="#br2" timeOffset="62346">10221 17346 398 0,'0'0'247'15,"0"0"-61"-15,0 0-32 16,0 0-12-16,0 0-42 16,0 0-29-16,-28-118 5 15,-2 107-31-15,-20 0-16 16,-4 5-11-16,-19 6-12 16,-14 0-5-16,-1 0-1 15,6 11-3-15,8 14 2 16,22-8 0-16,19 8 1 15,15 5 0-15,18 8-3 0,0 12 1 16,0-1 2-16,0 4-3 31,24-10 7-31,7 1-8 0,2 3 6 0,-2 8-3 16,-4-5 2-16,4 7 4 16,-7 4-1-16,-2-1 0 15,-7 1 13-15,-4 0-9 16,-6-4 9-16,0-4-3 15,8-15-5-15,-10-2-2 16,8-11-3-16,-1-12-3 16,11-2 0-16,22 0-1 15,18-3 1-15,34-8 3 16,30 0 2-16,28 0-6 16,8-5-10-16,8-9-70 15,-13 9-91-15,-24 5-166 0,-34 0-611 16</inkml:trace>
  <inkml:trace contextRef="#ctx0" brushRef="#br2" timeOffset="65239">24982 16195 298 0,'0'0'217'0,"0"0"-47"15,0 0-13-15,0 0-16 16,0 0-13-16,0 0-32 0,0-132 12 16,0 121-43-16,0 11-13 15,0 0-2-15,0 0-23 16,0 0-10-16,0 0-17 15,0 0-2-15,0 19-9 16,0 23 11-16,0 7 7 16,0 7-2-16,0 1-5 15,0 3 3 1,13 12 3 0,-4 2-6-16,6-8 0 0,1 3 0 0,-1-20-2 15,2-18 8-15,-7-15-6 16,-4-13 0-16,-6-3 1 15,0 0 4-15,0 0 7 0,0-33-2 16,0-15-7-16,0 0-2 16,-27-2 0-16,-10 6-1 15,-5 3 0-15,-11 11 0 16,14 5-1-16,-10 6 1 16,18 13-2-1,4-2 0-15,12 8 1 0,12-3-10 16,-4 3 10-16,7 0-3 15,0 0 1-15,0 0 0 16,0 0 2-16,0 0-11 16,37 0 3-16,31 0 7 15,20 6 2-15,12-1 0 16,-8 1 2-16,-7-6 1 16,-11 0-3-16,-29 0 0 0,-8 0 0 15,-21 0 1-15,-10 0-1 16,-6 0 0-16,0 0-4 15,0 13-3-15,0 6-1 16,0 12 8-16,0 5 2 16,9-6 1-16,4-5-3 15,8-1 1-15,1-5-1 16,-4-1 0-16,15-11 2 16,4-1-2-16,2-6 2 15,11 0 5-15,-5 0-2 16,8-3 1-16,-5-19-2 15,-8-3 3-15,-12 1 7 16,-7-12 5-16,-15 3-1 16,-6-3 6-16,0-2-4 15,-37 8-4-15,-27 5-12 16,-18 8-4-16,-7 12-1 16,4 5 1-16,11 0-4 0,22 0-2 15,22 11-3-15,9 8-45 16,21 17-50-16,0 0-68 15,15 2-149-15,79-8-319 16</inkml:trace>
  <inkml:trace contextRef="#ctx0" brushRef="#br2" timeOffset="65923">26755 16217 639 0,'0'0'188'0,"0"0"-30"0,0 0-28 15,0 0-15-15,0 0-47 16,0 0 1-16,-153-86-13 16,153 81-19-16,0 2-23 15,15-2-14-15,40 5 3 0,6 0-1 16,13 0-2-16,-10 0-1 16,-3 13 1-16,-16 12-1 15,-8 5 0-15,-18 1-1 16,-19-1 1-16,0 15 0 15,-43-3 1-15,-31 11 2 16,-21 2-1 0,2-11 2-16,3-6-3 0,24-10 2 15,29-9-2 1,16-13 2-16,21-6-2 16,0 0 0-16,0 0-2 0,0 2-4 15,21 2 1-15,30-4 5 16,23 0 14-16,15 0 5 15,15 0-7-15,2-12 6 16,-8 1-10-16,-12-3-7 16,-19 4-1-16,-30 10 0 0,-16 0-31 15,-18 0-93-15,-3 5-146 16,0 14-237-16</inkml:trace>
  <inkml:trace contextRef="#ctx0" brushRef="#br2" timeOffset="66573">26798 15524 581 0,'0'0'245'0,"0"0"-86"16,0 0-46-16,0 0-26 0,0 0-26 15,0 0-28-15,-7-5-5 16,7 5-7-16,0 20-3 15,0 4 29-15,7 0-29 16,2 7-6-16,-4-1 1 16,8 3-4-16,-10-3-6 15,3-2 0-15,-6-3 0 16,7-6-1-16,-7-9-1 16,3-7 0-16,2-3 0 15,2 0 3-15,-7 0 7 16,0 0 23-16,6 0 16 15,2-19-18-15,2-6-18 16,9-10-9-16,5 4 1 16,7-1-4-16,2-4 1 15,4-6-2-15,-1 5 0 0,4 0 3 16,3 7-6 0,-7 11 2-16,-4 5-2 15,-3 14 1-15,5 0-3 16,-4 0 1-16,1 25-1 0,3 8 2 15,-4 9-1-15,-9-2 1 16,1-1 0-16,-4-9 0 16,3-5-20-16,-5-9-9 15,-3 0-27-15,-5 1-41 16,-1-6-78-16,-7 8-122 16,6-5-409-16</inkml:trace>
  <inkml:trace contextRef="#ctx0" brushRef="#br2" timeOffset="67499">27660 16287 447 0,'0'0'178'0,"0"0"-30"15,0 0-29-15,0 0-41 0,0 0-27 16,0 0 6-16,-10-20-1 15,41 9-27-15,12 5-15 16,8 4-6-16,7-10 5 16,0 7 5-16,0-1 2 15,-11 4-1-15,-5-1-5 16,-23 1 1-16,-13 2-5 16,-6 0-6-16,0 0 1 15,0 0 2-15,0 0-6 16,-25 0-1-16,-38 0 0 15,-21 10 9-15,-1 4-8 0,8-8 5 16,8 2-5 15,17-4-1-31,15 3 2 0,13-7-2 16,11 5-3-16,10-5 3 0,3 0-2 0,0 0 2 16,0 0-8-16,37 0 5 15,29 0 3-15,14 0 4 16,-4 0-4-16,-8 0-11 15,-9 0-68-15,-11 0-115 16,-24 3-169-16</inkml:trace>
  <inkml:trace contextRef="#ctx0" brushRef="#br2" timeOffset="67811">28240 16047 634 0,'0'0'213'15,"0"0"-64"-15,0 0-5 16,0 0-59-16,0 0-47 16,0 0-21-16,0-17-15 15,0 28 1-15,5 14-3 16,2 11 13-16,2 0-12 0,4-7 4 15,-5 10-2-15,-1-14 0 16,2 4-3-16,4-9 0 16,-11 3-16-16,4-10-83 15,4 0-124-15,-4-1-181 16</inkml:trace>
  <inkml:trace contextRef="#ctx0" brushRef="#br2" timeOffset="68102">28366 15574 581 0,'0'0'237'0,"0"0"-102"0,0 0-10 16,0 0-49-16,0 0-37 15,0 0-27-15,32 19 14 16,21 22 14-16,-1 11-14 16,5 9-6-16,5 7-1 15,-11 12 2-15,-1 3-5 16,-20-1-7-16,-15 1-8 16,-9-3 0-16,-6 0 8 15,-6-1-9-15,-67 1-19 0,-25 2-110 16,-27-4-153-16,-12-10-331 15</inkml:trace>
  <inkml:trace contextRef="#ctx0" brushRef="#br2" timeOffset="68734">26217 15813 304 0,'0'0'202'16,"0"0"-35"-16,0 0 11 16,0 0-77-16,0 0 25 15,0 0-26-15,-52-55-13 16,52 55-19-16,0 0-27 15,-12 0-20-15,-6 11-17 16,-16 27 4-16,4 12 9 16,4 16-4-16,5 14-6 15,10 8-1-15,1 8 2 16,-1-3-4-16,11 4-3 16,0-12 1-16,0-3-2 0,63 1-2 15,35-20-43-15,45-19-34 16,44-8-34-16,39-25-88 15,19-11-84-15</inkml:trace>
  <inkml:trace contextRef="#ctx0" brushRef="#br2" timeOffset="69723">28481 15288 465 0,'0'0'120'0,"0"0"3"0,0 0-28 15,0 0-43-15,0 0-2 16,0 0-13-16,0-31 0 16,0 29 17-16,0-2-5 15,0-1-20-15,0 3 26 16,0 2-10-16,0 0-1 16,0 0-6-16,0 0-4 15,0-6-4-15,0 6-2 16,0 0-5-16,0-5-14 15,0 5 0-15,0 0-4 16,0-3 2-16,0-6 3 16,0-5 3-16,37 1-9 15,15-6-2-15,12 9-1 16,4-8 0-16,-4 11-1 0,-12-5 2 16,-12 7 0-1,-13-1-2-15,-12 6 3 16,-15 0-1-16,0 0 5 15,0 0-5-15,0 0-2 0,0 0 0 16,0 25-4-16,9 15 4 16,3 16 10-16,-3-1-2 15,7 8 3-15,-4 9-8 16,10 0 2-16,-1 9 4 16,-3 5 3-16,9 5 1 15,-11 2-1-15,5 6-4 16,0-2 1-16,11-1-4 15,-3-3-2-15,8-2 1 0,-3-11 0 16,-4-11 0-16,-14-14-2 16,-1-25 6-16,-15-11-7 15,0-7 5-15,0-12 0 16,0 0 4-16,-37 5-5 16,-51 0-3-16,-22 3 16 15,-9 9-18-15,11 2-62 16,20 6-118-16,14 0-271 15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1:39.5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52 236 753 0,'0'0'234'15,"0"0"-35"-15,0 0-37 16,0 0-54-16,0 0-21 16,0 0-39-16,-21-83 9 0,15 83-35 15,3 0-1 1,3 0-9-16,-7 0-6 0,2 0-12 16,5 0 6-16,0 9-16 15,0 12 16-15,5 10 5 16,26 7-3-16,33 2 3 15,13-3-4-15,23-1 4 16,5-3-5-16,-4-2 0 16,-19-2 3-16,-15-1-3 15,-15-1 0-15,-15-2-3 16,-10-3 8-16,-20-2-10 16,-7 1 3-16,0-1 2 15,-65 0-6-15,-30-2 6 0,-17-4-35 16,-4-6-24-1,12-6-40-15,15-2-24 0,18 0-38 16,26-29-14-16,23-34 58 16,22-15 0-16,0-9-551 15</inkml:trace>
  <inkml:trace contextRef="#ctx0" brushRef="#br0" timeOffset="28">52 236 244 0</inkml:trace>
  <inkml:trace contextRef="#ctx0" brushRef="#br0" timeOffset="112">52 236 244 0,'89'-157'262'0,"-80"121"-68"0,6 17-54 0,4 8-9 16,12 8-36-16,30 3-71 15,18 0-19-15,38 0-5 16,7 27-14-16,8 7-98 16,14-1-219-16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1:44.5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0 327 991 0,'0'0'139'0,"0"0"-127"15,0 0 30-15,0 0 46 16,309 36 45-16,20-36-32 16,118-11-29-16,84-42-30 15,48-4-12-15,-21-1-23 0,-56 2 2 16,-63 17 14 0,-84 8-20-16,-68 8 7 0,-61 10 4 15,-55 1-14-15,-46 10 11 16,-39-3-11-16,-43 5 3 15,-35 0-7-15,-8 0-15 16,0 0-45-16,-63 0-44 16,-25 5-91-16,-26 5-200 15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04.16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4217 1009 456 0,'0'0'116'15,"0"0"-54"-15,0 0-1 16,0 0-11-16,0 0-15 0,0 0 57 15,296 44 27 1,61-44-39-16,129-19-24 0,117-17-23 16,87-2-16-16,34 7-16 15,15 9 1-15,-8 11 5 16,12 6 1-16,11-1 17 16,-3 1 19-16,-24 5-29 15,-60 0 0-15,-83 0-10 16,-93 0 7-16,-87 0-7 15,-102-9-2-15,-103 1 0 16,-94 2-2-16,-73 1 6 16,-32-2 12-16,-42-5 12 15,-135-7-3-15,-122-1-28 0,-145-4-3 16,-100 1 1 0,-86-4-2-16,-53-3 2 0,-60 5-13 15,-21 9 1-15,-39 16 1 16,-48 0-2-16,5 13 3 15,-9 15 9-15,63-9 3 16,72 0 4-16,80-5-4 16,109-9 0-16,79 1 0 15,119-6 0-15,113 0 1 16,109 0 1-16,75 0 2 16,36 0 7-16,79 0-11 15,177-17-6-15,194-10 5 16,219-3 2-16,208-3 8 15,138 3-3-15,54 13-6 16,-39 9 3-16,-104 8-3 0,-138 0 3 16,-106 6-2-16,-87 7-2 15,-85-2 1-15,-79 1 0 16,-85-2 3-16,-110 1 0 16,-109 0-2-16,-69-5-2 15,-58-6 2-15,-98 0 2 16,-158 0 8-16,-205 0-5 15,-208 0-6-15,-184 0 0 16,-112 10 4-16,-72 17-4 16,1 10 0-16,28 9-4 15,62 15 4-15,78 5 0 16,81-4 0-16,104 0-2 16,118-13 4-16,115-10-2 15,120-9 1-15,116-10-1 0,68-9 2 16,60-3-2-16,56-8-1 15,30 0-3-15,0 0 3 16,137 0-4-16,181-14-9 16,271-35 14-16,292-21 1 15,253-6 2-15,188 2 1 16,19 19-4-16,-51 12-2 16,-138 19 2-16,-186 8 4 15,-150 2-4-15,-157 6-2 16,-157 8 2-16,-135 0 1 0,-132 0 1 15,-110 0-1 1,-82 8-2-16,-70 11-2 0,-209 14 3 16,-186 17 3-16,-247 10 3 15,-199 6-3-15,-137 8-3 16,-92 10 7-16,-34 3-7 16,7 9 0-16,36 3 2 15,53 0-2-15,62 3 0 16,85 3-2-16,108-6 2 15,148-12 6-15,156-12-6 16,182-25-1-16,147-26-2 16,147-16 3-16,190-10-1 15,302-64 3-15,327-36 3 16,268-16-4-16,196-3-1 16,86 14 0-16,6 5 1 0,-14 0 3 15,-60 14-4-15,-124 22 0 16,-157 22-1-16,-205 25 1 15,-197 16 2-15,-184 3 1 16,-156 0-3-16,-131 0-1 16,-110 5 0-16,-87 24-12 15,-185 6 11-15,-193 14 1 16,-231 14 1-16,-216 0-1 16,-193 7 1-16,-164 6 0 15,-110 10 0-15,-52 10 2 16,-2 11-2-16,42 3 0 15,106-10 1-15,159-18-1 0,216-22 9 16,297-27-9-16,274-10 0 16,290-23 9-16,260-14 31 15,341-64-33-15,350-40-4 16,277-28-3-16,228-13 4 16,140 11-2-16,39 12-2 15,-13 13 1-15,-126 24-2 16,-176 22 1-16,-205 22 0 15,-241 25 0-15,-223 13 0 16,-205 17-2-16,-199 0 1 16,-140 0-1-16,-132 0-5 15,-235 27-2-15,-220 18 9 16,-235 15 5-16,-214 11-5 16,-188 12-5-16,-126 11 5 15,-105 18 6-15,-27 18-6 0,24 18 1 16,49 14-2-16,108-2 1 15,133-14-4-15,169-20 4 16,222-27 5-16,254-33-5 16,218-24-3-16,231-37 1 15,352-19-2-15,296-63 4 16,333-38 5-16,233-37-5 16,146-13 0-16,36 8 3 15,-35 15-3-15,-108 29-3 16,-152 30-1-16,-181 28 4 0,-227 30 0 15,-215 20-1-15,-224 5 1 16,-196 11-3-16,-139 31-18 16,-241 18 17-16,-212 20 4 15,-209 19 3-15,-188 8 0 16,-160 11-1-16,-139 0-2 16,-86 0-1-16,-35 1 1 15,22 2 0-15,101-3 3 16,134 0-6-16,148-8 3 15,203-16-1-15,225-25-3 16,225-27 2-16,272-40 4 16,272-11 1-16,376-71 3 15,351-39-4-15,268-32 3 0,176-4-5 16,85 1 0 0,-42 19-2-16,-82 8 7 15,-132 23-5-15,-206 26 0 0,-183 27-3 16,-233 26 3-16,-222 25 0 15,-198 0 2-15,-172 25-4 16,-103 24-18-16,-243 20 19 16,-209 22 1-16,-232 13 1 15,-226 6-1-15,-182 8 0 16,-143 8-1-16,-96 6-5 16,-5 3 6-16,22-8-4 15,103-14 4-15,188-20 0 16,243-24 7-16,307-22-7 15,264-26-7-15,254-21 7 0,317-7 7 16,338-65-3-16,332-35 0 16,238-19-3-16,144-10 0 15,24 7 3-15,-55 8-1 16,-72 9-3-16,-133 15 0 16,-143 17 1-16,-170 17-1 15,-198 28 0-15,-210 15 4 16,-185 14-4-16,-169 6 0 15,-137 9-20-15,-246 35 18 16,-225 19 0-16,-243 12 2 16,-191 12 0-16,-177 9 4 15,-99 9-4-15,-41 8-2 16,-1 2 2-16,83 1 0 16,146-6-1-16,212-19 1 15,268-28 5-15,268-24-5 0,228-23-2 16,186-16-1-16,281-3 3 15,262-52 3-15,272-33-3 16,233-25-1-16,164-10 1 16,69 0 5-16,17-3-3 15,-54 15-2-15,-114 20 0 16,-169 19-1-16,-206 26 1 16,-239 23 2-16,-232 21 0 15,-202 2-2-15,-171 16-3 16,-227 36-9-16,-225 26 9 0,-244 15 3 15,-203 12 0 1,-171 1 0-16,-120-1 2 0,-69 2 1 16,-12-5-3-16,44 0 0 15,101-3 2-15,150-8-2 16,219-14-1-16,250-22 1 16,235-24 6-16,241-26-6 15,215-5 1-15,308-49-1 16,302-40 0-16,287-21 1 15,200-11 4-15,113 0-5 16,39 6 2-16,-65 13-2 16,-118 11 0-16,-156 14 0 15,-195 19 0-15,-203 17 2 16,-216 21-2-16,-193 10-3 16,-165 10 1-16,-122 0-1 0,-220 27-11 15,-193 22 14-15,-232 15 6 16,-212 7-6-16,-174 9-1 15,-145 11 1-15,-98 9 1 16,-25 12-1-16,70-2-2 16,173-6 2-16,267-13 5 15,325-35-1-15,259-22-8 16,212-19 4-16,252-15 0 16,217-17 13-16,236-44-9 15,181-29-1-15,154-10-3 16,103-4 0-16,53 8 1 15,-2 5 2-15,-49 17-1 0,-115 16-2 16,-170 21 0 0,-182 16 0-16,-193 19-1 0,-199 2-1 15,-174 5 0-15,-135 37-5 16,-249 13-2-16,-197 16 9 16,-215 8 3-16,-203 1-1 15,-157 5-2-15,-124 4-1 16,-60 1 1-16,-30 1 0 15,41 3 0-15,99-4 0 16,125 1 4-16,187-14-4 16,209-10-3-16,232-24 1 15,196-23 2-15,205-20-2 16,311-20 2-16,270-51 5 0,277-28-2 16,184-19-1-1,94 3-2-15,16 7 0 0,-43 14 0 16,-107 17 0-16,-122 14 2 15,-157 21-3-15,-169 21 2 16,-184 10 3-16,-172 11-4 16,-152 0-1-16,-136 8-11 15,-231 26 2-15,-208 17 9 16,-241 9 1-16,-207 8-1 16,-192 3 1-16,-135 5 1 15,-71-2-1-15,-12 0 1 16,35 4-1-16,124-10 1 0,171 1-1 15,252-14 0 1,298-22 2-16,278-20-1 0,241-13 2 16,326-35 1-16,273-41-4 15,279-29 0-15,200-14 4 16,116 1-4-16,30 3 0 16,-15 8 2-16,-66 7-2 15,-111 10 0-15,-117 18 0 16,-174 14 0-16,-188 20 1 15,-194 13 1-15,-186 14 0 16,-141 9-2-16,-118 2-4 16,-202 0-8-16,-148 11 11 15,-182 19 1-15,-140 8-3 16,-106 4 3-16,-35-2 3 16,78-1 0-16,136-8-3 0,187-10 1 15,192-13-1 1,136-5 0-16,115-3 1 0,137-19 8 15,174-39-9-15,225-30-4 16,194-16 4-16,140-9 0 16,71 0 0-16,-21 9 0 15,-82 13 3-15,-154 14 0 16,-171 22-3-16,-201 14-7 16,-159 16 7-16,-144 6 0 15,-83 0-2-15,-161 8 2 0,-149 0-2 16,-115 11 2-1,-91 0-1-15,-58 0 0 0,25 0 0 16,73-8 0-16,129-7 1 16,149-1 3-16,128 2-3 15,119-7 1-15,56-10 6 16,152-13-7-16,96-14-15 16,97-7 13-16,58-7 2 15,21 6 3-15,0 3-3 16,-33 13 0-16,-65 17 4 15,-119 11-4-15,-100 13-1 16,-107 9 0-16,-62 0-5 16,-159 4-1-16,-96 26 7 15,-106 12 0-15,-41-2-3 16,7 4 1-16,72-10 1 0,119-21 2 16,113-1-1-16,85-12 1 15,37 0 2-15,95-20-3 16,72-21-3-16,84-9 3 15,42-2 1-15,16 5 0 16,-9 6-2-16,-47 4 2 16,-54 11-1-16,-56 1 1 15,-69 11 0-15,-56 0 0 16,-18 1-1-16,-37-6 0 16,-82-4-5-16,-42 10-3 15,-45 2 5-15,-22 8-3 16,1 0 4-16,29 1 2 15,47-4 0-15,63 3-63 16,61-7-121-16,27-13-71 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10.5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25 818 0,'0'0'349'16,"0"0"-152"-16,0 0-68 0,0 0-31 15,0 0-34 1,0 0-3-16,0 0-8 0,54-25-2 15,-54 25-9-15,0 0-8 16,0 0-12-16,0 0-5 16,0 0-7-16,0 0-8 15,0 28-2-15,0 24-9 16,0 22 9-16,0 17 7 16,0-3-4-16,13-3 0 15,-10 6-3-15,9-3-12 16,-3 0-37-16,6-13-31 15,7-18-26-15,12-16-35 0,18-18-133 16,30-21-239-16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10.8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69 492 0,'0'0'559'16,"0"0"-357"-16,0 0-35 15,0 0-50-15,0 0-48 16,0 0-27-16,30-69-23 0,-20 87-19 16,4 33 1-16,7 18 18 15,7 11 7-15,-6-6-12 16,-7-3 1-16,1-2-13 15,-8-3 5-15,-2-3-7 16,-6 0-6-16,0-2-59 16,0-1-58-16,-6-8-166 15,3-15-576-15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11.0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1099 0,'0'0'206'0,"0"0"-66"16,0 0-40-16,0 0-46 16,0 0-34-16,0 0-19 15,64 123 5-15,-40-21 14 16,-12-1-9-16,-3-7 1 15,4-11-9-15,-5-4-3 16,2-4-4-16,-4-7-44 16,-1-2-76-16,-5-11-187 15,0-8-786-15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11.2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0 704 1214 0,'287'-17'93'16,"160"-35"32"-16,172-25-17 15,158-25-49-15,93 6-20 16,69 5-19-16,10 8-8 15,-43 20-1-15,-78 11-11 0,-122 19-3 16,-175 13-104-16,-158 2-230 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27.4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234 252 541 0,'0'0'163'0,"0"0"35"15,0 0-9 1,0 0-38-16,-173-159-11 0,155 129-52 16,-4 5-29-16,10 6 8 15,9 5-25-15,3 9 4 16,0 2 7-16,0 3-32 15,0 0 2-15,0 0-16 16,0 0-3-16,0 0-8 16,0 19 4-16,0 28-11 15,18 24 8-15,25 12 6 16,-1-9 2-16,4-5-5 16,12-17 1-16,0-13-6 15,3-15 1-15,-3-12-29 16,-6-12 17-16,6 0-11 0,1-9 21 15,-14-27 5 1,-8-8 1-16,-16-11 12 0,-8 3-12 16,-10 5 0-16,-3 12 11 15,0 18-10-15,0 12 7 16,0 5 0-16,0 0-4 16,0 0-6-16,0 16 2 15,0 19-9-15,0 18 9 16,0 14 1-16,12-4 6 15,3 0-7-15,0 0 3 16,1 0 1-16,-1-2-4 16,-3-6-15-16,-8-6-72 15,7-5-92-15,-1-14-192 0,23-18-455 16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27.8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292 239 813 0,'0'0'229'0,"0"0"-46"16,0 0-32-16,0 0-49 16,0 0-55-16,0 0-22 15,0 9-11-15,-30 37-9 16,-22 9 11-16,-12 6-8 0,11-6-5 15,8-6 5-15,18-10-5 16,12-9-3-16,9-17 0 16,6-7 2-16,0-6-5 15,0 0 0-15,11-27 3 16,47-28 9-16,19-25-2 16,18-22-7-16,-7-2 2 15,-9 5 2-15,-26 27-4 16,-17 28-1-16,-20 25 1 15,-10 19-1-15,-6 0-2 16,5 16-6-16,-2 34-7 16,4 24 16-16,9 17 7 15,-5-3-7-15,5-8 0 16,5-14 2-16,3-9 0 0,-3-4 0 16,1-6-2-16,-12 2-36 15,-10-5-136-15,0-3-277 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28.3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0 221 1098 0,'0'0'152'0,"0"0"-5"16,0 0-33-16,0 0-33 16,0 0-42-16,0 0-18 15,0-51-2-15,0 51-18 16,0 0-1-16,0 14 0 16,0 13 1-16,10 7 6 15,9 6-7-15,5-1 4 16,18 0 5-16,4 2-8 15,19-6 0-15,2 4 7 16,-1-1-7-16,-1 1 9 16,-6-3-10-16,-14-1 0 15,-3-2 11-15,-18 1-10 0,-8-7-1 16,-9-3 5-16,-7-4-5 16,0-4 3-16,-15 7-3 15,-44-7 0-15,-23 0 2 16,-13-5-2-16,0-3-41 15,6-8-30-15,17 0-54 16,14-8-38-16,26-41-64 16,32-28-93-16</inkml:trace>
  <inkml:trace contextRef="#ctx0" brushRef="#br0" timeOffset="152">325 63 703 0,'0'0'159'0,"0"0"-44"16,0 0 14-16,0 0-3 15,0 0-52-15,0 0-29 16,339-66-39-16,-214 66-6 16,-2 16-44-16,-20 17-176 15,-20 8-262-15</inkml:trace>
  <inkml:trace contextRef="#ctx0" brushRef="#br0" timeOffset="667">1574 458 843 0,'0'0'273'0,"0"0"-158"0,0 0 19 16,0 0-31-16,0 0-21 15,0 0-49-15,-9-40-14 16,9 40-19-16,16 0 3 15,29 11-3-15,19-1 0 16,4-1 1-16,14-7 10 16,10-2-10-16,6 0 2 15,-4 0 5-15,-11 0 1 16,-19-2 10-16,-27-4-10 16,-7 3-1-16,-15-5 19 15,1-3-16-15,-3-5 20 16,-10-1-1-16,-3-2-16 0,0-3 5 15,-47 3-19-15,-20 0 1 16,3 5 1-16,12 5 0 16,15 4-2-16,22 2 4 15,15 3-3-15,0 0-2 16,0-3 1-16,0 3-5 16,9 0 2-16,50 0-9 15,26 0 12-15,18 20 2 16,8 7 3-16,-14 7 1 15,-7 1-6-15,-18 1 0 16,-14 2 4-16,-27 1-3 16,-19 2-1-16,-12 6 0 15,-43 5-8-15,-60 11-11 0,-22 6-98 16,9 2-73 0,18-2-203-16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6:29.57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3129 390 340 0,'0'0'141'16,"0"0"-62"-16,0 0 28 16,0 0-60-16,0 0 8 15,0 0-11-15,-126-31-12 16,126 29-26-16,0 2-6 16,0-3 0-16,52-2 0 0,62-4 10 15,103-8 10-15,109-4 24 16,114-4 9-1,79 0-26-15,41 9-13 16,6 5-4-16,-35 5-4 16,-12 6-2-16,-46-2-3 15,-26 2-1-15,-35-4 1 0,-57 3 0 16,-31 1 2-16,-46 0 4 16,-31 0-5-16,-39 0 0 15,-33 0-1-15,-51-7 3 16,-50 7-4-16,-50 0 0 15,-24-5 1-15,-30-1 12 16,-117 1 6-16,-94 3 12 16,-105 2-31-16,-81 0-4 15,-56 0 0-15,-33 0-8 0,-13 5-20 16,-30 15-35-16,6-3 23 16,-10 14 0-1,16 2-12-15,20 3 23 0,19 0 33 16,25 0 4-16,39-9 0 15,32 1 1-15,18-3-2 16,34-6 0-16,51-2 2 16,59-4-4-16,71-8-2 15,79-2 2-15,49 0 4 16,32-3 0-16,19 0-5 16,0 0-7-16,0 0 5 15,16 0-3-15,87 0 5 0,102-24 11 16,135-18 11-16,152-5 7 15,134-3-2-15,110 7 1 16,33 6-3-16,11 5-2 16,-53 2-13-16,-63 6-6 15,-85-1 5-15,-93-4-9 16,-82 5 5-16,-83-1 5 16,-76 6 10-16,-72 5-4 15,-75 9-3-15,-46-1-4 16,-46 4 2-16,-6-1 4 15,-51 0 5-15,-123 3-6 16,-138 0-13-16,-165 0-1 16,-125 8-7-16,-88 11-31 0,-22-2 32 15,12 8 6-15,24-1 0 16,51 13 0-16,31 5 2 16,69 3-5-16,58 2 5 15,91-9-2-15,83-2 1 16,78-11-1-16,81-6-2 15,49-8 2-15,48-5 0 16,21-4 0-16,16-2 0 16,64 0-2-16,137 0 2 15,179-21 6-15,194-26 0 16,185-16-2-16,124-4-4 16,54 1 0-16,-23 11 0 0,-71 17 4 15,-116 8-1-15,-143 13-3 16,-134 15 0-1,-145-4 1-15,-118 6 0 0,-87 0-1 16,-76 0 5-16,-24 0-4 16,-18 0 6-16,-146 0-7 15,-127 17 20-15,-180 15-13 16,-158 16-4-16,-129 3 0 16,-94 15-2-16,-60 14-1 15,-16 6 3-15,11 5-3 16,78 2 1-16,126-2-1 15,176-17 1-15,193-25-1 16,174-24 1-16,149-12-3 16,85-9 1-16,171-4 1 15,156-4 12-15,159-34-6 0,128-17 1 16,138-13-6-16,65 1 1 16,44-1-2-16,-2 2 6 15,-48 22-5-15,-69 8-1 16,-116 17 0-16,-142 2 0 15,-146 9 1-15,-151 2 0 16,-129 6-1-16,-97 0 0 16,-40 0-4-16,-157 0-20 15,-137 25 24-15,-161 11 2 16,-144 14 3-16,-108 4-5 0,-56 4 0 16,-17 14 3-16,15-4-1 15,60 6-2 1,73-2-1-16,111-9 1 0,123-8 1 15,127-13 0-15,112-18 0 16,91-12-1-16,62-7-2 16,21-5 1-16,146 0-3 15,142-36 4-15,194-31 9 16,181-17-7-16,132-10-1 16,89 1 2-16,17 15-1 15,-46 16-1-15,-70 18-1 16,-124 14-1-16,-154 13 1 15,-163 6 0-15,-142 8 1 16,-121 3-1-16,-81 0-2 16,-84 0-25-16,-163 25 17 15,-138 13 9-15,-144 9 1 0,-103 0 0 16,-53 0 4-16,-18 2-1 16,-3 6-2-16,13 6 7 15,21 0-3-15,67 1 7 16,92-1 5-16,151-17 0 15,143-14-13-15,131-13-3 16,88-15-1-16,35-2-13 16,179 0 13-16,180-21 8 15,203-40 0-15,154-19-5 16,96-5-2-16,3 8 6 16,-62 14-7-16,-82 19-2 0,-119 14-3 15,-129 7 3 1,-117 10 4-16,-120 2-1 15,-102 8 0-15,-76 3-1 0,-43 0-2 16,-28 0-4-16,-142 14-19 16,-155 24 25-16,-180 17 5 15,-142 11-4-15,-110 0 0 16,-44 8 2-16,-6 1-3 16,28-1 0-16,80-2 0 15,112-15 0-15,175-16 4 16,176-21 7-16,147-9 0 15,105-11-4-15,240 0 1 16,206-31-7-16,229-18 13 16,184-23-7-16,88 4-4 15,9 1 3-15,-46 10-6 0,-104 2 1 16,-100 2-1-16,-121 15 3 16,-124 2 0-16,-132 23 0 15,-145 2-3-15,-107 5-2 16,-93 6 1-16,-48 0-6 15,-187 6-6-15,-169 29 13 16,-165 9 5-16,-151 11-5 16,-93 6 0-16,-55-5 0 15,-9 15 3-15,18 3-2 16,49 6-1-16,53 0 0 0,76 5 2 16,115-11-1-1,154-11 1-15,168-16 1 0,127-23-3 16,117-16 0-16,61-8-15 15,193-2 15-15,188-51 9 16,219-26-8-16,154-15 3 16,120-2-4-16,12 19 8 15,-72 19-7-15,-108 14-1 16,-144 12-3-16,-159 9 2 16,-134 4 1-16,-131 7 3 15,-104 11-2-15,-85-3-2 16,-47 4 1-16,-177 12-17 15,-162 29 16-15,-177 9 1 16,-129 7 0-16,-69 4 1 16,-4 5 1-16,40 2-1 0,55 12-1 15,73 11-3 1,50-6 3-16,93-5 0 0,100-19 2 16,122-29 2-16,119-15-3 15,82-11-1-15,21-6 0 16,185-6-5-16,198-49 5 15,249-30 7-15,254-25-3 16,166 5-3-16,72 14 4 16,-42 31-5-16,-120 27 0 15,-172 8 0-15,-216 14 3 16,-214 0 1-16,-176 11-4 16,-152 0-6-16,-95 0-1 0,-188 0 2 15,-138 17 5-15,-142 7 0 16,-86 7 0-16,-52-1-1 15,-28 15 1-15,-15 9 3 16,12 18 1-16,25 14-4 16,28 1 2-16,73-2-3 15,75-16 2-15,93-14 1 16,113-8-1-16,103-23 1 16,101-10-1-16,80-9-1 15,76-5-7-15,220-12 7 16,205-42 1-16,208-14 4 15,150-18 1-15,48 13-6 16,-39 12 3-16,-108 22-3 16,-155 15-2-16,-177 18 2 15,-183 0 2-15,-133 6-2 0,-103 0-7 16,-140 20-22-16,-142 15 29 16,-149 20-1-16,-106 1 3 15,-69-7 1-15,-47 6 2 16,-13-6-4-16,-10 1-1 15,19-1 0-15,49-2-2 16,122-8 2-16,163-15 2 16,154-13 1-16,169-5-3 15,140-6 0-15,240-17 0 16,200-27 7-16,150-11-4 16,78-5 3-16,17-3-1 15,-26 10-5-15,-43 9 0 0,-84 6-3 16,-101 8 1-1,-130 7 4-15,-139 10-4 0,-134 7 0 16,-95 6-1-16,-79 0-6 16,-171 11-33-16,-138 20 42 15,-164 13 0-15,-145 5 4 16,-97 1-6-16,-91 2 3 16,-23 2-1-16,-14 5 4 15,45-10-4-15,114 4-2 16,161-10 2-16,205-18 3 15,170-6-2-15,146 4-1 0,60-4-8 16,168-6 8 0,161-13 10-16,179 0-6 0,146-44-2 15,119-11 0 1,64 0 7-16,0 6-9 0,-52 8-3 16,-131 10 3-16,-171 12 3 15,-195 10-1-15,-170 7 0 16,-115 2-2-16,-55 0-2 15,-153 0-24-15,-118 22 26 16,-133 9 0-16,-97 1 5 16,-55 5-5-16,3-13-2 15,46-7 2-15,73 2 4 16,104-14-2-16,126 3 1 16,99-2-3-16,105-6 0 0,141 0-2 15,159-6 2 1,142-18 1-16,108-9 0 0,15 5-1 15,-12 1 0-15,-82-3 2 16,-83 2-1-16,-100 1 1 16,-90 2 3-16,-82 8-3 15,-64 4-2-15,-52 1 0 16,0-1 0-16,-94-4-1 16,-46-2-19-16,-50 5 20 15,3 9-1-15,25 5 2 16,56 0 2-16,66-6-3 15,33 6 0-15,7 0-1 16,21-5-5-16,84-1-1 0,69-13 7 16,65-6 0-16,23 1 2 15,-17-6 0-15,-56 10 2 16,-79 9-3-16,-73 5-1 16,-37-8 1-16,-68-2-2 15,-85-3-1-15,-60 5-3 16,-43 9-1-16,-2-1 5 15,29 6 1-15,40 0 0 16,48 0 1-16,59 0-1 16,45 0 1-16,37 0 6 15,0 0-7-15,104 0-1 16,78 0 1-16,85 0 0 16,63-5 4-16,15-7 0 15,-36 4 0-15,-50 3-4 16,-78 5-2-16,-83-6 2 15,-52 6 0-15,-41 0 0 16,-5 0 1-16,-37 0-1 0,-103 0-16 16,-80 6 16-16,-76 13 4 15,-19 3-1-15,-6-3-3 16,24-5-2-16,14-3 2 16,17-3 0-16,37 3 2 15,66-11-2-15,70 0 1 16,83 0-1-16,41 0 0 15,139-32 0-15,87-15 8 0,64-8-6 16,7-8-2 0,-2 2 1-16,-36-5 4 0,-36 2-4 15,-53 4 1-15,-53 5-1 16,-69 0 0-16,-49 6 1 16,-30 7 0-16,-21 4-2 15,-93 8-9-15,-47-1 8 16,-56 15-3-16,-21 2 3 15,2 9-2-15,25-1 3 16,44-2-1-16,48 2 1 16,45 1 3-16,37-1-3 15,27 4 1-15,10 2 2 16,0-3 1-16,0-5-2 16,32-15 3-16,47-4-5 15,32-19 0-15,50 1 1 16,32-3-1-16,35-3 0 0,23-3 0 15,-9 10 0-15,-43 8 1 16,-77 17-2-16,-70 7 5 16,-52 7-5-16,-15 5 1 15,-123 0-6-15,-67 0 6 16,-55 11 0-16,-9 14 2 16,31-6-5-16,42-2 4 15,47 2-1-15,47-14 1 16,46 0-1-16,30-2 1 15,26-3-1-15,0 0 0 16,0 0-2-16,68 0 1 0,62 0 1 16,63-13 3-1,40-10-2-15,2 4 3 16,-5 0-1-16,-45 6-3 0,-53 1 0 16,-52 7-1-16,-56 5 1 15,-24 0 0-15,0 0 0 16,-51 0-3-16,-76 0 0 15,-55 0 3-15,-35 5-1 16,6 9 2-16,33 5-2 16,47-2 2-16,48 0-2 15,31 2 1-15,31 0-1 16,21-6-3-16,0-1 0 16,0-1 2-16,0-11-4 15,15 0 5-15,28 0 1 0,18 0 1 16,22 0 1-16,18-11 0 15,0-14 0-15,-9 8-1 16,-29 4-1-16,-20 5 1 16,-40 8-1-16,-3 0-4 15,-88 0-13-15,-62 19 12 16,-61 6 3-16,-15-1 4 16,9 1-3-16,12-11 2 15,28-3-1-15,33 0 1 16,55-11 0-16,49 0 1 15,40 0 2-15,0 0 3 16,77-31-5-16,70-4-1 16,52-4-2-16,26-2 2 0,-4 5-2 15,-17 1 1 1,-24 1 0-16,-32 4-2 0,-39 11 2 16,-38 2 1-16,-47 9 0 15,-24 8-1-15,0 0 0 16,-98 0-13-16,-76 27 8 15,-70 20 4-15,-55 8 1 16,-16-5 0-16,-18-4 0 16,-28-1-1-16,-49-1 1 15,-32-3 0-15,-44 3 1 16,-22-8 1-16,4 2-2 16,-7 4 0-16,19 1-2 0,32-7 2 15,32 0 0-15,52-3 3 16,49-8-2-16,62-9 0 15,56 3-1-15,48-13 1 16,34 1-1-16,27 0 0 16,20-2-3-16,14 1 2 15,19-4-4-15,20 1-3 16,19-1 7-16,8-2 0 16,0 0-9-16,21 0 4 15,40 0 4-15,24-13 2 16,18-12 1-16,2 1 0 15,-1-7-1-15,-9 7 0 16,-29 5 1-16,-23 7 0 16,-28 7-1-16,-15 5 4 0,0 0-4 15,-51 0-1-15,-38 0-1 16,-43 0-1-16,-35 5-3 16,-31 20 6-16,-5 11 1 15,7-9 0-15,42 1 0 16,38-9-2-16,47-13 1 15,40-1-2-15,16-5 2 16,13 0-1-16,0 0-4 16,16 0 4-16,53 0 1 15,20 0 4-15,30 0 0 16,22 0-4-16,17 0 1 0,8 0 0 16,-1 0-1-1,-25 0 0-15,-42 0 0 0,-40 0 0 16,-30 0-1-16,-28 8 0 15,0 17-5-15,-86 11 2 16,-70 19 4-16,-58 0 3 16,-43 0 0-16,8-14-2 15,22 3-1 1,44-13-1-16,51-7 1 16,50-10 0-16,45-9 2 0,37-5-1 15,0 0-1-15,0 0-2 16,83 0 2-16,70-5 3 15,72-20 1-15,50 6-1 16,25-6 2-16,-19 13-5 16,-46 2-2-16,-66 8 2 0,-75 2 0 15,-48 0-1-15,-46 0-2 16,0 27-6-16,-83 20 9 16,-55 8 3-16,-32 8 1 15,-20-3-4-15,5-5 0 16,10-8 0-16,28-3 0 15,22-19 0-15,22 0 0 16,19-9 1-16,26-8-1 16,31-2 0-16,24-6 5 15,3 0-5-15,77 0-1 16,90 0 1-16,84-30 3 16,63-12 6-16,25 4-9 0,-8-4 0 15,-49 18-1-15,-66 5 2 16,-96 13-2-16,-75 6 1 15,-45 0-4-15,-53 25-10 16,-93 22 14-16,-55 8 4 16,-47-6-2-16,7 1 0 15,27-9 0-15,37-8-2 16,39-8 1-16,46-6 4 16,34-8-5-16,37-6 0 15,21 1 0-15,10 0-6 16,96-4 6-16,59 4 0 15,61-6 4-15,47 0 1 16,20-20-5-16,-15 1 3 16,-49-1-3-16,-80 16 1 0,-75 4-1 15,-61 0-2-15,-13 0-1 16,-66 0-14-16,-74 27 11 16,-58 9 6-16,-22-6 4 15,14 1-1-15,51-13 0 16,51-1-2-16,52-11-1 15,30-5 4-15,22 6-4 16,0-7-5-16,0 5 0 16,44 6 5-16,60-3 16 15,67-8-10-15,65 0 1 16,63-8-3-16,18-16 0 16,-11-4-3-16,-52 15 5 0,-74 1-5 15,-76 12-1-15,-62 0-1 16,-42 0-5-16,0 0-1 15,-58 12-14-15,-67 17-3 16,-55 7-4-16,-22-3-48 16,13 3-16-16,36-6 53 15,61 1-23-15,44-1-133 16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0.46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85 103 200 0,'0'0'671'0,"0"0"-464"15,0 0-46-15,0 0-14 16,0 0-75-16,0 0 0 16,-48-83-16-16,41 72-22 0,7 6 17 15,0 2-23-15,-3 3-10 16,-2 0 13-16,-1 0-26 16,2 0-3-16,4 0-2 15,0 0 4-15,0 0-6 16,0 0 2-16,0 0 0 15,0 0-3-15,0 0 3 16,0 0 0-16,0 0-1 16,0 0 7-16,0 0-7 15,0 0 1-15,0 0 0 16,0 0 5-16,0 0-5 16,0 0 0-16,0 0 1 15,0 0 6-15,0 0-9 16,0 0 2-16,0 0 0 0,0 0 3 15,0 0-3-15,0 0 0 16,0 0 0-16,0 0 2 16,0 0-2-16,0 0 0 15,0 0 0-15,0 0 3 16,0 0-3-16,0 0 0 16,0 0 1-16,0 0 3 15,0 0-8-15,0 0 3 16,0 0-14-16,0 25 11 15,0 22-26-15,-6 16 30 16,0 5 5-16,6-3-1 16,0-3-2-16,0 1-2 15,0 3-10-15,6 12-58 0,15 4-86 16,3-2-172-16,10-6-245 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0.8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42 240 49 0,'0'0'862'0,"0"0"-731"0,0 0 62 16,0 0-81-1,0 0-35-15,0 0-29 0,0-53-34 16,0 53-14-16,0 0-8 16,0 19-14-16,-10 11 21 15,-6 14 2-15,5-5 0 16,11-1 4-16,0-7-4 16,0-4 6-16,37-10-7 15,29-6 0-15,14-11 7 16,14 0-6-16,-6-6 6 15,-4-22 3-15,-20-5-5 16,-13 3 9-16,-14-7 7 16,-22-7-4-16,-9-7 30 0,-6-6-33 15,-14 7 0 1,-44 3-11-16,-10 17-2 0,9 8-2 16,1 16-10-16,13 6-13 15,11 0-26-15,13 26-68 16,21 23-53-16,0 9-44 15,21 2-194-15</inkml:trace>
  <inkml:trace contextRef="#ctx0" brushRef="#br0" timeOffset="383">1160 236 561 0,'0'0'276'0,"0"0"-124"0,0 0-18 15,0 0-4-15,0 0-46 16,0 0-21-16,-89-79-6 16,89 79-44-16,0 0-13 15,0 0-1-15,0 27-20 16,0 14 20-16,0 14 1 16,21-5 0-16,31-4 6 15,12-7-4-15,10-11-1 16,8-11 3-16,6-17-4 15,7 0 18-15,-6-9-14 16,-15-22 21-16,-16-1 31 16,-23-5-15-16,-25-4-9 15,-10-4 10-15,0-6-23 0,-37 2 0 16,-29 5-19-16,-14 8 0 16,4 9-5-16,-3 10 3 15,5 9-16-15,6 8-39 16,1 6-68-16,9 35-90 15,0 5-115-15,13 4-364 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2.3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30 170 131 0,'0'0'780'0,"0"0"-597"16,0 0 1-16,0 0-59 16,-5-151-17-16,5 138-31 15,0 7-25-15,0 6 11 16,0 0-34-16,0 0 0 15,0 0-14-15,-7 0-11 16,4 0-2-16,-3 21-2 16,0 18-6-16,6 16 5 0,0 11 2 15,0 0 2-15,0-5-3 16,0-1 4 0,15-2-5-16,13-9 1 0,-13-2-37 15,0-11-39-15,-5-3-58 16,-5-5-119-16,1-7-272 15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2.8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1 332 838 0,'0'0'194'0,"0"0"0"0,0 0-40 15,0 0-56-15,0 0-31 16,0 0-21-16,0-41-7 16,0 41-22-16,0 0-11 15,0 0-6-15,0 0-14 16,0 5 11-16,0 22-10 16,0 12 13-16,0 0 5 15,9-7-3-15,43-3-2 16,22-13 0-16,14-6 6 15,7-10-5-15,-8 0 1 16,3-4-2-16,-11-24 7 16,-12-10-5-16,-9-6 12 15,-21-7 13-15,-25-3-13 0,-12 4 27 16,0 0-28-16,-36 11-2 16,-22 13-8-16,-1 6-3 15,-7 18-2-15,1 2-5 16,-2 0-7-16,3 24-19 15,27 12-55-15,27 14-37 16,10 5-61-16,37-6-139 16,43-2-631-16</inkml:trace>
  <inkml:trace contextRef="#ctx0" brushRef="#br0" timeOffset="495">1192 278 749 0,'0'0'222'0,"0"0"-60"16,0 0 2-16,0 0-42 16,0 0-47-16,0 0-19 15,0-108-5-15,-6 103-25 16,3 2 5-16,3 3-2 16,-5-2-19-16,5 2 4 15,0 0-14-15,0 0 0 16,0 0 11-16,0 0-8 15,0 0-1-15,0 0 0 16,0 0-1-16,0-4 10 16,0 4-11-16,0 0 0 15,0 0 7-15,0 0-6 0,0 0-1 16,0 0 2-16,0 0 3 16,0 0 2-16,0 0-5 15,0 0 0-15,0 0 13 16,0 0-14-16,0-2 6 15,0 2 1-15,0 0-4 16,0 0 12-16,0 0-15 16,0 0 1-16,0 0 4 15,0 0-6-15,0 0-10 16,0 6 2-16,5 13-10 16,19 11 18-16,7 12-1 15,12 2 3-15,-6 5 6 16,0 1-8-16,-10 7-1 15,-12-3-5-15,-6 5-70 0,-9-1-33 16,0-6-108-16,0-1-264 16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7.37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0 173 800 0,'0'0'355'0,"0"0"-336"0,0 0 38 16,0 0 15-16,0 0-29 15,425 15 95-15,-62-15-68 16,92-8-23-16,50-23-18 15,5 0-16-15,3 7 5 16,-27 2-4-16,-25 3 2 16,-33 5 2-16,-67 3-11 15,-62 6 4-15,-92 5-11 16,-75-3 0-16,-58 3-7 16,-47-2 6-16,-27-2-30 15,0 4-48-15,-37-2-69 0,-32-10-312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8.0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0 285 485 0,'0'0'331'0,"0"0"-291"16,0 0 58-16,0 0 10 16,0 0 17-16,0 0-14 15,-10 0-26-15,10 0-3 16,0 0-34-16,0 0 7 16,10 0-23-16,69 0-29 15,53 0 15-15,59-16 4 16,36-4 0-16,3-1-5 15,-26 4-10-15,-27-2-2 0,-45 2 1 16,-35 5-5-16,-45 5 12 16,-31 1-11-16,-21 6 0 15,0-11 22-15,0-5-14 16,-14-1-4-16,-45-7-6 16,-14 1 0-16,-15 4 0 15,-1 0 0-15,9 6 0 16,28 7 1-16,28 4 2 15,18 2-3-15,6 0 2 16,0 0-2-16,6 0 0 16,33 2-11-16,32 22 11 15,17 5-1-15,10 0 2 16,10-1 6-16,-20-1-2 0,-15-5-4 16,-27 1 1-16,-31 1-2 15,-15 15-13-15,-66 3-17 16,-76 15-97-16,-47 3-182 15,-40 1-816-15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2:33.6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0 300 727 0,'0'0'337'0,"0"0"-284"16,0 0 2-16,0 0 1 15,0 0-17-15,0 0-13 16,426 5 90-16,-51-24-40 16,90-31-51-16,48 1-8 15,-21-1-8-15,-43 12-7 16,-57 8 10-16,-51 10-11 16,-66 4-1-16,-61 8 2 15,-55 4-2-15,-61 4-21 0,-56 0-85 16,-35 0-177-1,-7 15-402-15</inkml:trace>
  <inkml:trace contextRef="#ctx0" brushRef="#br0" timeOffset="2227">3353 470 829 0,'0'0'275'16,"0"0"-79"-16,0 0-31 15,0 0-57-15,0 0-43 16,0 0-12-16,36-16-17 16,-36 16-9-16,0 0 13 15,0 0-19-15,0 0 0 16,0 0 11-16,0 0-13 0,6 0 1 16,4 0-11-16,-4 0-7 15,-6 0 15-15,5 0-16 16,-2 0 2-16,-3 0-2 15,0 0 4-15,0 30-10 16,0 31-1-16,0 26 6 16,0 23 15-16,0-1-14 15,0-11 1-15,-14 1-2 16,-23 0 0-16,-5-4-8 16,-11 3-91-16,14-11-73 15,12-18-85-15,27-14-521 16</inkml:trace>
  <inkml:trace contextRef="#ctx0" brushRef="#br0" timeOffset="2999">1999 820 697 0,'0'0'245'16,"0"0"-24"-16,0 0-53 15,0 0-44-15,0 0-21 16,0 0-43-16,-88-86-8 16,88 86-12-16,-7 0-25 15,1 3-3-15,-15 33-12 0,-19 22 0 16,-2 18 14-16,-5 10-14 16,26-5 0-16,21 5 0 15,0-8 5-15,15-10-4 16,46-21-1-16,13-21-9 15,14-22 8-15,7-4-10 16,0-19 11-16,-13-25 0 16,-24-7 0-16,-21-8 20 15,-37-1-16-15,0-4 1 16,-16-2 13-16,-63 3-18 16,-24 17-5-16,-16 15-9 15,-22 26-43-15,9 5-33 0,16 16-96 16,18 25-143-1,3 6-354-15</inkml:trace>
  <inkml:trace contextRef="#ctx0" brushRef="#br0" timeOffset="3414">407 985 1072 0,'0'0'141'0,"0"0"-1"16,0 0 2-16,0 0-62 0,0 0-42 15,0 0 1 1,-37-28-39-16,37 56 0 0,0 17-4 16,0 22 4-16,0 10 18 15,0-2-16-15,0-7-1 16,27-7 5-16,26-17-2 15,15-16-4-15,17-18 0 16,3-10 0-16,16-8 10 16,6-33-1-16,-5-22 17 15,-5-6 15-15,-33-3-24 16,-36 0 9-16,-31 1-6 16,0 2-10-16,-82 1 10 15,-34 9-20-15,-19 17-1 16,-5 13-5-16,13 16-9 0,27 13-29 15,18 0-31-15,18 42-34 16,20 23-61-16,25 12-110 16,14 0-354-16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1:40.1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2516 812 0,'0'0'170'0,"0"0"-19"16,0 0-37-16,0 0-77 16,0 0-24-16,290-14 3 15,-121 8 15-15,-2-2 3 16,-14 3-19-16,-34-2 9 15,-36 3-16-15,-34-1 1 0,-28 2 13 16,-21 0-4-16,0-11 28 16,0-5 8-16,-18-12-30 15,-43-7-6-15,-21-3-14 16,-13 2 7-16,0 7 17 16,16 7-26-16,26 11 3 15,32 8 9-15,21 4-3 16,0 2-7-16,15 0-4 15,65 8-5-15,23 25 1 16,23 5 8-16,-4 1 0 16,-11 2 4-16,-29-3-7 0,-24 4 15 15,-28-1-16 1,-30-3-1-16,-14 7-4 0,-91-4-12 16,-35 3-72-16,-13 0-118 15,7-3-276-15</inkml:trace>
  <inkml:trace contextRef="#ctx0" brushRef="#br0" timeOffset="1356">2974 2260 771 0,'0'0'206'15,"0"0"-11"-15,0 0-53 16,0 0-40-16,0 0-7 16,0 0-34-16,0 0-15 0,-67-74 1 15,67 74-19-15,-7 0 3 16,4 0-16-16,-3 0-9 16,-9 0 0-16,-16 26-6 15,-12 19 0-15,-2 10 6 16,2 6-6-16,28-1 6 15,15 1-6-15,0-4-7 16,66-4 7-16,29-15-10 16,9-15 0-16,6-21 5 15,9-2-1-15,-11-14 6 16,-5-24 0-16,-20-6 0 16,-20-5 7-16,-23-6-6 0,-19-5 1 15,-21-13 5 1,0 3-5-16,-21 3 8 0,-30 9-10 15,-10 17 0-15,-4 16 6 16,7 14-6-16,7 11-7 16,11 0 4-16,12 22-18 15,6 22-12-15,22 11-53 16,0-1-49-16,13 2-77 16,54-9-247-16</inkml:trace>
  <inkml:trace contextRef="#ctx0" brushRef="#br0" timeOffset="1612">4214 2156 649 0,'0'0'276'0,"0"0"-89"16,0 0 0-16,0 0-62 16,0 0-17-16,0 0-47 15,-58-81-21-15,58 81-11 16,0 0-28-16,0 31 6 15,0 13 6-15,21 11 1 16,0 6-11-16,0 2 7 16,-5 0-7-16,-6 1-1 15,-10-2-2-15,0-9-49 16,0-6-39-16,6-12-112 0,9-12-226 16,12-10-376-16</inkml:trace>
  <inkml:trace contextRef="#ctx0" brushRef="#br0" timeOffset="2009">4874 2287 680 0,'0'0'230'0,"0"0"-85"16,0 0 19-16,0 0-28 15,0 0-64-15,0 0-24 16,-73-57-16-16,73 57-25 15,-6 17-7-15,6 17 0 0,0 11 2 16,0 5 0 0,0-4 6-16,27-4-8 0,13-6 0 15,18-6 3-15,10-9-3 16,17-12 0-16,10-9 0 16,8 0 6-16,8-33 13 15,-8-8 5-15,-21-8 19 16,-23-4 16-16,-23 3-20 15,-23 3 1-15,-13 4-4 16,0 4-11-16,-55 3 12 16,-27 6-19-16,-16 8-15 15,-4 7 6-15,8 11-9 16,18 4-1-16,5 0 0 16,10 28-14-16,8 10-42 0,18 10-74 15,12 11-67-15,12-1-276 16</inkml:trace>
  <inkml:trace contextRef="#ctx0" brushRef="#br0" timeOffset="3409">2854 3515 891 0,'0'0'229'0,"0"0"-59"16,0 0-15-16,0 0-45 0,0 0-22 16,0 0-24-16,0 0 0 15,27-23-16-15,-27 23-20 16,0 0 10-16,0 0-25 15,0 0-6-15,0 0 1 16,0 14-8-16,0 25-6 16,0 12 5-16,0 17 1 15,0 3 12-15,0-6-12 16,0 4 0-16,0-6 0 16,0-2-4-16,-5-4-24 15,-1-10-42-15,6-3-34 0,0-11-3 16,11-5-107-16,45-9-159 15,17-11-645-15</inkml:trace>
  <inkml:trace contextRef="#ctx0" brushRef="#br0" timeOffset="3832">4282 3699 963 0,'0'0'186'16,"0"0"-42"-16,0 0-2 15,0 0-54-15,0 0-44 0,0 0-7 16,-105-64-25-16,99 64-10 16,3 28-2-16,-2 13 0 15,-2 14 7-15,7-6-7 16,0 2 1-16,0-6 2 15,42-6-2-15,11-14-1 16,13-9-4-16,15-13 4 16,1-3 5-16,13 0-5 15,-10-24 2-15,-15-10 6 16,-5-4-3-16,-23-6 12 16,-12-5 6-16,-23-6-5 15,-7 0 9-15,-7 2-19 0,-57 12-1 16,-12 13-3-16,-12 16-4 15,-7 8-3-15,10 4-7 16,30 4-32-16,18 31-26 16,37 9-38-16,0 3-32 15,40-1-98-15,47-6-226 16</inkml:trace>
  <inkml:trace contextRef="#ctx0" brushRef="#br0" timeOffset="4099">5369 3580 693 0,'0'0'320'16,"0"0"-99"-16,0 0-39 0,0 0-50 15,0-140-52 1,0 137-7-16,0 3-29 0,0 0-18 16,0 0 0-16,-3 8-24 15,-15 32-2-15,2 11 0 16,-5 21 12-16,2 2 0 15,14-2-12-15,-1-6 6 16,6-3-2-16,0-8-1 16,0-3-2-16,0-4-1 15,0 0-38-15,0-10-54 16,0 4-69-16,0-4-216 16</inkml:trace>
  <inkml:trace contextRef="#ctx0" brushRef="#br0" timeOffset="13052">19590 112 958 0,'0'0'407'15,"0"0"-257"-15,0 0-28 16,0 0-32-16,0 0-18 16,0 0-14-16,-21-112-23 15,21 112-17-15,0 10-11 0,0 32-2 16,0 12 26-16,0 13-8 16,24 2-7-16,19-1-3 15,6 4-7-15,-3 5-3 16,-17-5-2-16,3 1-1 15,-32 5-44-15,0-1-106 16,-24 0-123-16,-56-22-788 16</inkml:trace>
  <inkml:trace contextRef="#ctx0" brushRef="#br0" timeOffset="6678">6353 879 364 0,'0'0'497'0,"0"0"-342"16,0 0-18-16,0 0-9 15,0 0-26-15,0 0-40 16,0 0-25-16,-16 0-6 16,16 0-16-16,7 0-6 15,44-5-9-15,33-6 4 16,31-3 4-16,26-5-3 16,-7-1 0-16,-18 4-3 15,-27 6 1-15,-31 1 1 16,-36 9-1-16,-17 0 0 0,-5 0 2 15,0-2 5-15,-5-7 3 16,-48-2-6-16,-13-3-7 16,-14 0 0-16,1 6 0 15,5-3 6-15,13 0-6 16,11 3 0-16,26 3 0 16,13 2 3-16,11-2-1 15,0 5 0-15,0 0-4 16,0 0 0-16,11 0 1 15,36 0-9-15,17 0 3 16,24 5 7-16,1 17 3 16,-7-3-1-16,-15 6 2 15,-12-1 3-15,-15 1-2 0,-6 3 0 16,-26-1-2 0,-8 3 0-16,0 1 1 0,-21 2 0 15,-40 0-2-15,-18 0-2 16,0-6-15-16,2-7-37 15,13-3-52-15,22-7-65 16,32-5-116-16,10-5-165 16</inkml:trace>
  <inkml:trace contextRef="#ctx0" brushRef="#br0" timeOffset="7482">7468 585 569 0,'0'0'257'0,"0"0"-102"16,0 0 11-16,0 0-23 16,0 0-64-16,0 0-44 15,172-107-6-15,-93 91 0 16,-5 8-6-16,-17 2-1 16,-16 3-8-16,-14 3-5 15,-19 0 0-15,-8 0-2 16,0 0 2-16,0 0-1 15,0 0 3-15,0 14-5 16,0 19-3-16,-14 19 41 16,-17 6-22-16,4 2-13 15,6 3 12-15,5-3-7 0,13-6-8 16,-4-5 4-16,1-7-4 16,6-10-3-16,0-10-2 15,0-8 0-15,0-6 2 16,0-2-2-16,-5-4-1 15,-5-2 0-15,-11 0 4 16,-9 0-4-16,-7 0-2 16,-6 0-3-16,18 0 0 15,4 0 4-15,15 0-2 16,6 0 3-16,0 0-6 16,0 0-7-16,6-13 6 0,55-12-12 15,46-13 5 1,18-12 11-16,15-2 3 0,-5-9 0 15,-19 3 0-15,-26 9 2 16,-32 10 5-16,-34 12 5 16,-13 8 4-16,-11 2 8 15,0 6-1-15,0 3 1 16,0 5-3-16,0 0 2 16,0 3-9-16,0 0-7 15,-6 0-7-15,-2 31-6 16,-13 21 6-16,-8 19 10 15,11 9-6-15,-3 8-4 16,5 11 0-16,-2 14 2 16,3 8 2-16,0 8-4 15,5-7-14-15,4-26-8 16,6-33-11-16,0-27 4 0,6-28 10 16,46-8 16-16,6-3 3 15,3-36 6-15,7-5-4 16,-14-8 2-16,-17-3-2 15,-27-3 0-15,-10 1 6 16,-7-1-5-16,-65 8-3 16,-26 6-10-16,-7 13-30 15,4 14-26-15,28 2-17 16,37 7-26-16,36-3-64 16,21-6-180-16</inkml:trace>
  <inkml:trace contextRef="#ctx0" brushRef="#br0" timeOffset="8191">9454 794 874 0,'0'0'193'15,"0"0"-20"-15,0 0-15 16,0 0-51-16,0 0-38 15,7-148-25-15,-29 134-5 16,-14 1-16-16,-1 9-10 16,-12 4-4-16,9 0-9 0,-18 9-1 15,7 26-3 1,-2 10 3-16,4 7 1 0,25-3 0 16,12-2-7-16,12-5 1 15,0-12-12-15,22-8 10 16,29-11-9-16,19-11-4 15,7 0 18-15,8-25 3 16,-8-19 3-16,-4-14 5 16,-6-8 12-16,-12-14 2 15,-15-8 1-15,-6-3 3 16,-19 1-8-16,-12 18 3 16,-3 23-6-16,0 21 5 0,0 17 0 15,0 11 1 1,0 0-8-16,-3 0-13 0,-4 0-3 15,-1 47-10-15,-20 27 13 16,13 25 1-16,8 9 0 16,7-4-1-16,0-10 1 15,37-12-2-15,21-15 1 16,10-24 0-16,-4-18-1 16,3-18 0-16,-15-7-5 15,1 0 6-15,3-21 1 16,-9-12 0-16,-10 0 4 15,-10-6-3-15,-21 4 2 16,-6 1-2-16,0 5 1 16,0 9-3-16,0 12 0 15,0 8 1-15,0 0-1 0,0 6-15 16,0 27-2-16,0 5 17 16,0 1 0-16,9-9-1 15,18-5 0-15,5-9-9 16,-8-2-23-16,-3-9-28 15,7-5-5-15,-4 0-16 16,13-19-56-16,-4-19-100 16,-12-12-84-16,-17-8-166 15</inkml:trace>
  <inkml:trace contextRef="#ctx0" brushRef="#br0" timeOffset="8368">10374 548 419 0,'0'0'205'15,"0"0"0"-15,0 0-42 0,0 0-18 16,0 0-17-16,0 0-21 15,-146-94-28-15,146 90-24 16,0 4-19-16,0 0-21 16,0 0-7-16,0 0-8 15,0 0-8-15,0 0-6 16,0 9-43-16,0 12-53 16,0 2-113-16,37-6-142 15</inkml:trace>
  <inkml:trace contextRef="#ctx0" brushRef="#br0" timeOffset="10563">10845 355 1030 0,'0'0'211'0,"0"0"-19"15,0 0-63-15,0 0-59 16,0 0-18-16,0 0-27 15,-67-23-19-15,67 73-4 16,9 24 20-16,3 17-5 16,-12 17-1-16,0 12-2 15,0 12 0-15,-21 11-9 16,-26 17-2-16,-7 2-2 16,2-8-1-16,15-36-13 0,21-41-17 15,16-38 8 1,0-34 8-16,29-5 14 0,47-52 7 15,34-33-1-15,-3-20-6 16,-19-5-10-16,-30 9-11 16,-42 13 3-16,-16 16 9 15,-6 8 5-15,-68 10-7 16,-21 1 1-16,-2 12 0 16,12 8 4-16,17 9 5 15,31 12 0-15,15 4 1 16,17 5 0-16,5 3-12 15,0-2-1-15,5-9 2 16,82-12-3-16,32-12 10 16,27-11 4-16,-11-2 3 15,-19 1-3-15,-21 1 5 0,-34 2 13 16,-10 6 2 0,-23 4 1-16,-12 7 6 0,-16 7 5 15,0 1 0-15,0 3-7 16,-21 2-9-16,5 6-3 15,6 5 3-15,4 3-10 16,6 0-6-16,0 6-1 16,-5 43-8-16,2 34 9 15,-10 24 9-15,3 12-9 16,-11 15 2-16,-15 17 0 16,-10 15 1-16,-10 7-1 15,3-3-2-15,16-22-12 16,15-30-4-16,22-31 1 15,0-36-2-15,22-26 6 0,39-25 8 16,2 0 2-16,11-19-4 16,8-28 2-16,-2-8 1 15,-4-20-14-15,-18-10 4 16,-21-11 8-16,-16-5-1 16,-21-1 5-16,0 5-1 15,-21 15-6-15,-47 17 4 16,-20 11 0-16,2 16-2 15,4 8-5-15,15 8 3 16,24 8 7-16,22 3-3 16,11 3 3-16,10 2 0 15,0 1-1-15,0 0 1 0,0-6-1 16,61-12-16-16,19-4 4 16,9-1 5-16,-4 4 8 15,-24 4 1-15,-11 4 0 16,-18 0 0-16,-9 0 4 15,4-7 5-15,-12-2 0 16,7 0 7-16,-14 4-5 16,-8 2-3-16,0 4 1 15,0 7-1-15,0 5-1 16,0 1-4-16,0 2 3 16,0 0-7-16,0 0-13 15,-8 13 9-15,-8 15 4 16,-11 5 1-16,17-5-1 0,4 7 1 15,6 1-1-15,0 3 0 16,0 1 0-16,6 2 0 16,31-6 0-16,0-6-2 15,3-11-1-15,2-5-3 16,-5-12 6-16,5-2 1 16,-2 0 1-16,3-13-2 15,1-9 7-15,-9-6-5 16,12-5 0-16,1 1 0 15,4-4-1-15,7 2-1 16,-14 10 0-16,-3 5 0 16,-5 7-1-16,-5 7-1 15,-3 5-2-15,0 0 3 0,-5 0-3 16,3 4-2-16,-12 20 4 16,1 3 2-16,-3 3-1 15,-5-5 2-15,8-5-1 16,5-7 0-16,-5-10-1 15,10 0 1-15,-1-3 1 16,3 0 0-16,9-8 3 16,0-23 0-16,-2-7-3 15,-14-4 2-15,-16-9 1 16,-5-5 0-16,0 1 1 16,0 6 0-16,-32 10-1 15,3 15 3-15,13 9-5 0,3 10 2 16,5 5-4-16,-5 9-2 15,-3 37-11-15,1 20 13 16,6 12 0-16,9-8 3 16,0-3-3-16,3-15 0 15,34-16 0-15,0-11-1 16,5-15 1-16,1-10-3 16,4 0 2-16,-2 0 2 15,3-13-1-15,5-20 3 16,-11-3-3-16,-2 0 2 15,-3-5-1-15,-9 10 2 16,-7 7-3-16,-6 10 1 16,-8 8-1-16,1 6-1 15,2 0-2-15,11 4-9 16,1 26 12-16,-1 3 0 0,0 5 3 16,-12-5-2-16,6-8 0 15,-2-3-1-15,-5-14-7 16,5 0 2-16,-10-4-1 15,3-4 4-15,9 0 1 16,1 0 1-16,11-12 3 16,-6-10-3-16,5-3 0 15,1-2 0-15,-3 2 0 16,-3 3 0-16,-8 10-1 16,-3 8 2-16,-5 4-2 15,4 0-10-15,4 0 1 16,11 4 9-16,4 16 0 0,-4-1-1 15,10-2-1-15,-10-4 0 16,19-1 3-16,2-9 4 16,8-3-3-16,10 0-1 15,5-15 2-15,-4-20-2 16,-6-3 9-16,-12-14 0 16,-15-9 7-16,-10-3-7 15,-15-9 7-15,-6-2-1 16,0 4-3-16,-22 11-4 15,-20 15 5-15,11 20-1 16,9 17 1-16,14 6-4 16,1 2-9-16,-7 24-6 15,-2 37-1-15,-5 24 7 0,5 5 2 16,11 7-2 0,5-9 0-16,0-9 0 0,0-7-3 15,0-17-23-15,29-13-24 16,5-15-9-16,6-19-17 15,10-8-41-15,-11 0-27 16,-6-11-60-16,-17-19-6 16,-16-6-6-16,0-8 113 15,-22-5 95-15,-30 2 8 16,4 3 83-16,1 8 89 16,4 8-58-16,22 12 6 15,5 5 0-15,16 5-22 0,0 4-28 16,0-7-41-1,59-1-24-15,27-7-5 0,12 4-25 16,5 4-105-16,-2 6-127 16,-19 3-167-16</inkml:trace>
  <inkml:trace contextRef="#ctx0" brushRef="#br0" timeOffset="11300">14882 340 1042 0,'0'0'185'0,"0"0"-16"16,0 0-38-16,0 0-57 0,0 0-27 15,0 0-8 1,-16-101-7-16,16 101-15 0,0 0-13 16,0 8-4-16,0 34 1 15,-9 21 2-15,-3 11 4 16,2 3-3-16,4 3 0 15,6-4-1-15,0-6-2 16,0-15 2-16,0-17-2 16,0-16-1-16,0-12 2 15,0-10-1-15,0 0 1 16,0 0 2-16,-3-26 1 16,3-18-5-16,0-6 0 15,0-10-9-15,16 5 3 16,21 8 4-16,2 11-10 0,-2 11 7 15,6 17-9-15,8 5 2 16,7 3-1-16,0 9 3 16,-11 23-4-16,-12 10 8 15,-22 4-11-15,-13 4 7 16,0 0 2-16,-64-4-6 16,-15-11-4-16,5-1 4 15,8-15-5-15,26-11-4 16,19-5 21-16,8-3 2 15,13 0 2-15,0-5 5 16,5-17-6-16,48-6 0 16,11-7 0-16,12 1-1 15,-2-4 1-15,11 2 3 16,-17 3 0-16,-23 3 2 16,-11 0 10-16,-15-1-2 0,-2 4-2 15,-2-1 9-15,-5 6-5 16,-4 12 1-16,-6 1-1 15,0 7 4-15,0 2-15 16,0 0-5-16,0 11-4 16,0 27 4-16,0 17 2 15,0 2-1-15,0 4 1 16,0-6-3-16,16-5 2 16,20-15-1-16,7-10 0 15,8-8 0-15,-4-12-10 0,4-5-20 16,7 0-28-1,0-30-44-15,-5-19-112 0,-22-10-172 16,-26-7-532-16</inkml:trace>
  <inkml:trace contextRef="#ctx0" brushRef="#br0" timeOffset="11610">15505 226 723 0,'0'0'199'15,"0"0"-35"-15,0 0 16 16,0 0-45-16,0 0-44 15,0 0-32-15,-83-61-30 16,83 61-19-16,0 0-10 16,0 0-2-16,0 5-5 15,10 9 7-15,32 1 0 16,3-3 0-16,8-6 0 0,5-6 2 16,-6 0 1-16,-1 0 0 15,-14-22 3-15,-18-6-1 16,-16 1 7-16,-3-3 3 15,0 5-3-15,-46 5-9 16,-6 4-3-16,1 11 0 16,1 5-4-16,8 0-19 15,17 17-37-15,16 15-39 16,9 12-95-16,0 0-125 16,55 3-317-16</inkml:trace>
  <inkml:trace contextRef="#ctx0" brushRef="#br0" timeOffset="12301">16040 239 433 0,'0'0'637'0,"0"0"-493"0,0 0 13 16,0 0-11-16,0 0-74 16,0 0-16-16,0-74-23 15,0 74-19-15,0 2-14 16,0 34 4-16,0 22-3 15,0 24 7-15,-22 14-1 16,-9 6 0-16,-6 5-5 16,5-16 0-16,6-14-1 15,21-22 3-15,5-27-4 16,0-12-11-16,0-10-2 0,0-6-7 16,31-3 4-16,4-32-2 15,2-12 8-15,-16 3-21 16,-14 2 30-16,-7 6-1 15,0 6 1-15,-37 5 1 16,-5 9-1-16,5 5 1 16,6 3 0-16,15 3 1 15,16 5 2-15,0-4-2 16,0 4-1-16,16-2-2 16,52-9 2-16,27 0 2 15,8-8-1-15,1-5-1 0,-3-2 4 16,-12-7 3-16,-7 0 1 15,-11-3 1-15,-10 3-3 16,-24 6 2-16,-16 2-1 16,-15 3 0-16,-6 6 4 15,0 2-6-15,0 3-2 16,-27 5-2-16,1 4-1 16,-1 2-2-16,12 0-3 15,6 25 2-15,9 7 3 16,0 7 0-16,0-4 1 15,33 1-1-15,22-2 1 16,0-5-1-16,1 2 1 16,-11-4-1-16,-3 4 1 15,-16-1-1-15,-15 0 1 16,-11-3 0-16,0 2-1 0,-37-8 2 16,-32-4 2-16,-15-1-3 15,-9-5 2-15,9-6-3 16,20 1-12-16,28-6-29 15,14 0-54-15,22 0-85 16,0 0-93-16,74-30-139 16</inkml:trace>
  <inkml:trace contextRef="#ctx0" brushRef="#br0" timeOffset="12774">17203 533 762 0,'0'0'222'0,"0"0"-107"16,0 0 41-16,0 0-67 16,0 0-31-16,352-2 26 15,-183 2-32-15,1 0-24 16,-17 0-9-16,-19-14-2 16,-23 0 0-16,-32 3-12 15,-33-1 10-15,-19-1-3 16,-27 0 0-16,0-10 5 15,-6 2-6-15,-52-2-8 16,-9-1-2-16,-12 4 2 16,8 7-3-16,13-1 1 15,21 11 6-15,21 0-6 0,11 3 4 16,5 0 0-16,0 0 2 16,0 0-7-16,0 0 0 15,31 0 0-15,20 6 3 16,17 16 7-16,1 0-2 15,-1 5 4-15,-1 4-6 16,-14-4-1-16,-11 6-1 16,-11 0-2-16,-19-3 4 15,-12 1-2-15,0-7-3 16,0 4 0-16,-49-4-1 16,-12-2 0-16,-12 3-9 15,5-3-49-15,4-2-42 0,27-4-67 16,37-13-202-16,21-3-539 15</inkml:trace>
  <inkml:trace contextRef="#ctx0" brushRef="#br0" timeOffset="14658">7288 2302 752 0,'0'0'209'16,"0"0"-64"-16,0 0 22 16,0 0-49-16,0 0-59 15,0 0-27-15,0 0-17 16,95-34-2-16,-37 15-10 15,0 2 7-15,-15 7-3 16,-19-1 3-16,-3 2-2 16,-5 7-1-16,-10-3 2 15,-1 5 3-15,-5 0 1 16,0-3 4-16,0 3-2 0,0 0-4 16,0 0-11-1,0 0 0-15,0 0-10 0,0 20-1 16,0 20 9-16,0 12 2 15,0 6 3-15,-5 0 0 16,-1 5-3 0,-4-3 3-16,-1-5-3 0,1-11 1 15,4-13-1-15,0-12-1 16,-4-11-7-16,5-5-3 16,2-3 8-16,-15 0 3 15,-1 0 8-15,-2 0-3 16,0 0-4-16,14 0-1 15,7-3-2-15,0 0-3 16,0-5-4-16,31-11-10 0,64-14-6 16,51-14 12-16,31-11 12 15,-8-2 1-15,-32 5 1 16,-49 8 1-16,-48 6 1 16,-28 5 8-16,-12 0 17 15,0 1-1-15,-12 8-4 16,-18 7 0-16,6 9-3 15,5 5-1-15,16 4 2 16,-4 2-15-16,7 0-6 16,0 16-12-16,-8 39 11 15,-5 24 1-15,-2 18 8 16,0 11-7-16,3 12-1 16,9 10 2-16,3 7-2 0,-13 1-3 15,10-9-25-15,-3-28-12 16,6-34 1-16,0-31-10 15,0-34 25-15,43-2 24 16,18-6 0-16,6-32 5 16,3-11 3-16,-17-7 19 15,-18 2 9-15,-30-3-17 16,-5 4-2-16,-19 1-14 16,-55 2-3-16,-15 6-2 15,-4 8-17-15,22 11-26 16,31 12-16-16,40 5-48 15,0-9-103-15,89-2-182 0</inkml:trace>
  <inkml:trace contextRef="#ctx0" brushRef="#br0" timeOffset="15048">9940 2389 857 0,'0'0'211'16,"0"0"-52"-16,0 0-24 16,0 0-36-16,-52-153-45 15,9 128-7-15,4 9-19 16,-4 4-13-16,-2 6-10 0,-5 6-5 16,5 0-2-16,-8 15 2 15,11 17-2-15,15 8-1 16,23 6 3-16,4 6-5 15,15-2 3-15,53 5 1 16,12-9-1-16,-4 1 2 16,-4-3 0-16,-1-8 0 15,-18-3 0-15,-18-6-1 16,-9-2 0-16,-21-3 0 16,-5-3-2-16,0-2-2 15,-45-1 0-15,-41-2 5 16,-12-1-40-16,10-4-46 0,14-3-35 15,32-6-80 1,36 0-88-16,6 0-221 16</inkml:trace>
  <inkml:trace contextRef="#ctx0" brushRef="#br0" timeOffset="16180">10390 2532 494 0,'0'0'252'0,"0"0"-59"16,0 0-16-16,0 0-18 15,0 0-49-15,0 0-28 16,-37-156-17-16,-3 142-18 16,-8 3-18-16,11 11-11 15,-3 0-12-15,4 0-5 16,-7 16-2-16,-1 20 0 16,9 8 1-16,9 5-2 0,20-2 2 15,6-5-3-15,0-4-4 16,37-13-11-16,24-8-2 15,13-12 14-15,-2-5 6 16,-7 0 0-16,-6-5 0 16,-8-18 3-16,-5-13 1 15,-3-4 7-15,-6-2 5 16,-16 4-2-16,-13 10 2 16,0 11-3-16,-8 13 6 15,0 4 5-15,0 0-13 16,0 0-11-16,0 2-3 15,0 31-13-15,0 13 16 16,0 12 2-16,24-8-1 0,13-3-1 16,21-14 2-16,0-8-1 15,-7-12 0-15,13-10 1 16,-2-3-2-16,2 0 2 16,2-16 1-16,-8-15-1 15,1-8 1-15,-7-7-1 16,-15 5-2-16,-7 2 2 15,-15 9 1-15,-9 13 0 16,-6 9-2-16,0 8 0 16,0 0-1-16,0 0-3 15,10 6-9-15,1 21 2 16,5 9 10-16,5-3 4 16,0-5-4-16,-2-7 0 15,2-4-1-15,2-4 1 0,-9-4-4 16,-1-9-9-16,-11 0 1 15,17 0 11-15,5 0 1 16,-3-22 4-16,16-5-1 16,-16-4 0-16,5 1-2 15,1 2 0-15,-12 7 0 16,-6 6 0-16,-2 7-1 16,-7 8-2-16,11 0-2 15,8 0-7-15,2 8 5 16,7 14 6-16,-4-2 0 15,-2 2-1-15,-1-6 1 16,-13 4-3-16,5-6-2 16,-7-3-4-16,-2-3-3 0,2-8 1 15,-6 0 5 1,5 0 6-16,11 0 4 0,8-6 0 16,26-19-1-16,-5-2-3 15,8-1 0-15,-11 9 0 16,-12 6 1-16,-2 2-1 15,-7 3-1-15,-5 4 0 16,5 4-3-16,3 0-13 16,10 0 3-16,3 0 9 15,-7 0 0-15,7 0 2 16,-6 0-2-16,-4 0 4 16,4 0 1-16,-1 0 7 0,1-12-6 15,-4-8 4-15,0-4-3 16,-9-7-1-16,1 0 2 15,-9-2 10-15,-10-5 0 16,0 7 1-16,0 4-8 16,0 8 3-16,0 9 2 15,0 9-4-15,-7 1-7 16,-7 0-1-16,-8 26-11 16,1 18 11-16,17 9 2 15,4-3-2-15,10-6 0 16,41-11-1-16,14-8-10 15,17-9-20-15,19-5-31 16,12-8-64-16,9-3-122 0,-3 0-328 16</inkml:trace>
  <inkml:trace contextRef="#ctx0" brushRef="#br0" timeOffset="17577">14469 1873 864 0,'0'0'189'15,"0"0"-35"-15,0 0-3 16,0 0-40-16,0 0-30 0,0 0-37 16,0-52-24-16,0 54-16 15,0 37-3-15,27 21-1 16,-6 20 19-16,-2 2-7 15,2 1 4-15,-14-3-4 16,-1-4-6-16,-6-10-1 16,0-8-3-16,0-9 1 15,0-15-1-15,0-13-2 16,0-12 3-16,0-6-2 16,0-3 1-16,0 0 1 15,0 0 6-15,0-33-1 16,3-11-5-16,18-10-2 15,7-5 1-15,2 12-2 16,1 12-2-16,-10 15-5 16,6 13 3-16,4 7-12 0,12 0-2 15,9 27 3-15,7 19 6 16,-14 9-1-16,-15 2-12 16,-12-1 18-16,-15-6-7 15,-3-15-7-15,0-10 9 16,0-14 4-16,-3-6 1 15,-34-2 4-15,-11-3 0 16,-4 0 7-16,-6 0-4 16,15-16-2-16,13 2 5 15,9 3-3-15,17 3-3 16,4 5 3-16,0 0 1 16,0 3-4-16,0 0-3 15,4 0 0-15,60 0-7 0,24-5 10 16,28-6 3-16,3-5-2 15,13-9 0-15,0-9 0 16,-13-2 1-16,-16-2 3 16,-24-3 3-16,-26 0 7 15,-26-4 4-15,-17 7-1 16,-10 8 3-16,0 8-3 16,0 11-1-16,-7 6-4 15,-2 5-5-15,4 0-8 16,-5 0-9-16,4 30 1 15,6 14 8-15,0 5 4 16,0-5-2-16,0-3-2 0,21-5 1 16,25-5-1-16,12-10 0 15,21-6 1-15,3-15-1 16,13 0 0-16,10 0 1 16,-1-31 3-16,2-10-3 15,-17-6 0-15,-28-11 1 16,-13-10 5-16,-32-12 2 15,-16-8-3-15,0-6 8 16,0-1-4-16,-27 3-1 16,3 10 1-16,-10 19-1 15,15 24-2-15,7 17 0 16,3 19 4-16,9 3-11 16,0 0-3-16,-13 33-15 15,5 44 6-15,-8 31 12 0,4 12 2 16,12 1 0-16,0-16-2 15,0-17 0-15,12-17 0 16,25-18-17-16,3-17-24 16,-6-15-12-16,1-10-12 15,-16-7-5-15,-6-4-9 16,-8-4 18-16,-5-32-20 16,0-4 3-16,0-5-9 15,-18 4 40-15,-28 7 43 16,-6 5 4-16,7 10 1 0,11 7 5 15,25 4 30 1,9 8 18-16,0-2-16 16,0-1-28-16,58-3-8 0,19-2 11 15,23-11 15-15,-5-3 6 16,-4-5-14-16,-4-1 15 16,-21-2-4-16,-2-1 9 15,-24 1-1-15,-6-3-5 16,-32 5-5-16,-2 1-2 15,0 5-4-15,0 3-7 16,-24 6-15-16,-3 4 4 16,12 4-5-16,9 5 0 15,6 0-2-15,-4 14-11 16,4 27 13-16,0 14 0 16,0 0 3-16,40-3 2 0,9-1-5 15,-9 2 1-15,-3-9-1 16,-3 0 0-16,-26-8 1 15,-8-3-1-15,0 0-12 16,-52-5-26-16,-57-7-32 16,-23-2-76-16,-8-10-122 15,-8-9-137-15</inkml:trace>
  <inkml:trace contextRef="#ctx0" brushRef="#br0" timeOffset="17918">15807 1718 744 0,'0'0'173'0,"0"0"-46"0,0 0 1 16,0 0-48-16,0 0-31 16,0 0-49-16,-24-5-5 15,17 38 0-15,7 3 5 16,0-3 4-16,0-5 2 15,47-13-2-15,26-6 8 16,18-9 29-16,1 0 36 16,-7 0-15-16,-27-14-18 15,-26 4-15-15,-24 1-1 16,-8-4-4-16,0-7-2 0,-51-2-22 16,-33 3-5-1,-3 5-11-15,-8 14-22 0,31 0-30 16,27 0-31-16,37 17-64 15,11 8-138-15,84 2-83 16</inkml:trace>
  <inkml:trace contextRef="#ctx0" brushRef="#br0" timeOffset="18459">17836 2177 852 0,'0'0'134'0,"0"0"-70"0,0 0 55 16,0 0-9-16,0 0-34 15,0 0-25-15,-134-24-4 16,134 24-20-16,0-3-17 15,46-5-1-15,42 0-4 16,35-4-3-16,23 4-2 16,4 3 2-16,3-2 2 15,-20-5 9-15,-32-3-1 16,-27 5 3-16,-37 3 9 16,-22 3 8-16,-15-7 0 0,0-3-7 15,0-8 0-15,-31-5-21 16,-33 5-4-16,-9-4-2 15,0 11 2-15,11 4 0 16,26 3 1-16,15 8-1 16,21 0 0-16,0 0-2 15,0 0 1-15,0 0-5 16,27 27-3-16,26 17 9 16,13-1 5-16,-8 3-4 15,3-2 3-15,-11-9-4 16,-15-3 2-16,-9-1-2 15,-12-7-2-15,-14 1 2 16,0 0-6-16,-35 0-4 16,-49 2-25-16,-17 1-43 0,3-4-41 15,16-1-86-15,18-7-149 16</inkml:trace>
  <inkml:trace contextRef="#ctx0" brushRef="#br0" timeOffset="18866">19244 2090 773 0,'0'0'187'0,"0"0"-16"16,0 0-15-16,0 0-48 0,0 0-30 15,0 0-20-15,3-55-36 16,-3 55-22-16,0 30-7 15,0 8 7-15,0 17 7 16,0-2-3-16,13-7 0 16,30-1 1-16,18-10 1 15,18-13-2-15,19-5 11 16,25-15 3-16,-11-2 10 16,4 0 10-16,-15-30 1 15,-17-8-6-15,-18-12 3 16,-29-8 2-16,-21-7-8 0,-16-1-12 15,-10 5-6 1,-70 6-3-16,-8 13-5 0,-7 15-4 16,-2 14-1-16,7 13-6 15,2 0-15-15,-7 25-41 16,16 21-28-16,0 14-34 16,5 3-76-16,22-8-179 15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4:17.2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0 259 400 0,'0'0'173'16,"0"0"-107"-16,0 0 2 16,0 0 13-16,0 0-38 15,0 0-32-15,0 0-2 16,37 0-6-16,11 0 14 16,4 0 4-16,-6 0-4 15,-18-3 3-15,-14 0-8 16,-14 1 7-16,0-1 41 15,0-5-5-15,0 0 13 0,0-9-38 16,-14 4-20-16,-14-4 13 16,4 3-15-16,8 3-7 15,5 5 22-15,4 3-22 16,4 3 1-16,3 0 2 16,0 0-1-16,0 0-6 15,0 0 3-15,0 0-3 16,0 0-3-16,10 0 3 15,32 0-2-15,16 17 2 16,19 5 6-16,-5 3-2 16,-14 0-1-16,-8-1 0 15,-32 7-3-15,-18 1 3 0,-18 7-45 16,-77 0-110 0,-37-9-74-16,-5 0-181 0</inkml:trace>
  <inkml:trace contextRef="#ctx0" brushRef="#br0" timeOffset="646">806 63 719 0,'0'0'170'0,"0"0"-108"16,0 0 18-16,0 0 36 15,0 0-33-15,0 0-34 16,-52-32-26-16,52 29-18 16,10-5 1-16,32 0-2 15,1-1 1-15,9 7 0 16,-12 2-2-16,3 0-6 0,-7 0 2 16,-6 0-3-16,-1 0-1 15,-14 2 5-15,-9 9-3 16,-6 9 1-16,0 2 0 15,0 2 2-15,-34 1-9 16,4-6 9-16,4 0 12 16,12-2-12-16,7-3 0 15,7-3 2-15,0-3 1 16,0 3-2-16,43 0-1 16,9 0 0-16,3 3 8 15,1-3-7-15,-17 2-1 16,4-1 2-16,-13 4-1 15,1 0 1-15,-10-2-2 16,-8 0 0-16,-10 0-2 16,-3 2 2-16,0 4-4 0,-46-1-4 15,-27-3 8-15,-1-5 0 16,13-2-8-16,6-4-42 16,25-5-59-16,20 0-76 15,10 0-74-15,0-11-182 16</inkml:trace>
  <inkml:trace contextRef="#ctx0" brushRef="#br0" timeOffset="938">1539 31 313 0,'0'0'322'0,"0"0"-118"0,0 0-31 15,0 0-48-15,0 0-52 16,0 0-36-16,3-14-26 15,20 14-6-15,6 0-8 16,5 0 3-16,-4 19 0 16,-8 8-1-16,-13 7-4 15,-9 7 5-15,0 3 0 16,0-3 0-16,-15 0 6 16,6-5-4-16,2-9-1 15,7-7-1-15,0-1 2 16,0-5 1-16,53 0-3 15,42-6 2-15,51-8-4 16,25 0-25-16,-2-28-321 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4:16.5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309 91 421 0,'0'0'239'0,"0"0"-103"15,0 0 1-15,0 0-33 16,0 0 2-16,-270-31 3 16,241 29-33-16,19-1-5 15,10 3-16-15,0-3-37 16,0 3-2-16,0 0-16 15,10-5-5-15,62 0 4 16,38-7 1-16,31 2 7 16,-4 1-7-16,-39 1 8 15,-34 5-6-15,-33 3-2 0,-25 0-17 16,-6 0 8 0,0 0-30-16,0 0 22 0,0 0-4 15,-22 0-14-15,-14 0 23 16,6 0 11-16,-4 5 1 15,15 6 0-15,1 9-10 16,2 10 10-16,8 6-1 16,2 5 2-16,-1 6-10 15,4 0 9-15,3-4 0 16,0 4 0-16,0-3 7 16,0-5-7-16,0-6 0 15,0-8-2-15,0-4 1 16,0-6 1-16,0-2-7 15,-15-2-2-15,-7-3-26 16,1-8 19-16,-6 0 5 0,9 0 1 16,-1 0 8-1,9 0 2-15,5-3-3 0,5-5 0 16,0 6 3-16,0-7-6 16,0 1-3-16,0 0 3 15,28-3 3-15,8-3 5 16,3 3-2-16,5-2 5 15,4-4-1-15,-2 3-4 16,6-2 0-16,1-4 1 16,-11 3 16-16,-18 7-9 0,-11 2 7 15,-7 2 13 1,-6 0-8-16,0 4-6 0,0 2-10 16,0 0-1-16,0 0-6 15,0 0-5-15,0 0-9 16,0 8 15-16,2 14 2 15,11 0 5-15,3 0-5 16,-2 0 2-16,9-11-1 16,-15 0-1-16,5-5 0 15,-10-3-1-15,2-3 7 16,1 0-4-16,1 0 4 16,9 0-4-16,-2-15 11 15,2-4-13-15,-1 9 0 16,-4 1 2-16,-6 7 2 15,-5-1-8-15,5 3 4 16,1 0-10-16,13 0 6 16,2 0-4-16,13 5 8 0,3 6-6 15,-13-3 9-15,13-2-6 16,-10 2 3-16,-6-5 0 16,-3-3 1-16,1 0-1 15,-1 0 0-15,3-3 11 16,1-19-7-16,0-11 4 15,-13-2-8-15,4-10 1 16,-11-1 20-16,-2-1-13 16,0-3 8-16,0 9 11 15,0 11-14-15,0 14 8 0,0 12-5 16,0 4-5-16,-2 0-10 16,2 0-1-16,0 31-23 15,0 13 23-15,0 8 1 16,21-2 0-16,16-9-1 15,2-3 4-15,-3-5-14 16,8-8 1-16,-7-3-59 16,5-11-8-16,-2-5-80 15,8-6-64-15,-17 0-28 16,-25-6-199-16</inkml:trace>
  <inkml:trace contextRef="#ctx0" brushRef="#br0" timeOffset="154">1290 279 137 0,'0'0'207'0,"0"0"-60"0,0 0-13 16,0 0-51-16,0 0-76 15,0 0 14-15,92-9-20 16,11 9 17-16,8 0-18 16,-2-3-86-16,1-8-296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08.2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 89 370 0,'0'0'204'0,"0"0"-14"16,0 0-42-16,0 0-2 16,0 0-28-16,0 0-14 0,0 0-18 15,22-80-14 1,-22 75-19-16,0 1-5 0,0 4-17 16,0 0-6-1,0 0-7-15,0 0-11 0,0 0-7 16,0 0 0-16,0 28-10 15,0 16 9-15,0 11 1 16,0 3 3-16,-13-1-3 16,7-1 2-1,6-1-1-15,0-6-1 0,0-5-5 16,0-8-19-16,0-6-42 16,0-5-36-1,0-6-72-15,13-8-117 16,8-3-183-16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1:06.7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281 416 353 0,'0'0'361'0,"0"0"-164"15,0 0-71-15,0 0-11 16,0 0-28-16,0 0 4 16,0 0-51-16,0 0 3 0,-162-64-11 15,141 64-21-15,-3 14 22 16,3 13-33-16,0 9 0 16,-2 6 14-16,17 4-11 15,3 4-3-15,3 5 0 16,0 5 3-16,37 1 1 15,30-3-4-15,12-6 0 16,19-9-1-16,7-9 1 16,1-15 0-16,-2-17-1 15,1-2 5-15,-8-13 6 16,10-29-10-16,-18-7 0 0,-17-14 23 16,-19-9-22-1,-29-15 32-15,-11-12 5 0,-13-15-25 16,-16 0 21-1,-63 12-33-15,-32 14 5 0,-22 28 2 16,-15 26-8-16,-5 23-2 16,19 11-1-16,19 14-2 15,20 41-8-15,27 19 2 16,17 31-64-16,22 13-26 16,21 0-226-16,8-11-337 15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1:09.4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245 157 492 0,'0'0'325'0,"0"0"-130"16,0 0-76-16,0 0 4 16,0 0-43-16,-46-140-28 15,39 131 28-15,7 3-43 0,0 6 6 16,0-2-2-16,0 2-30 15,0 0 17-15,0 0-28 16,0 0 0-16,0 22-4 16,0 22 7-16,0 22-3 15,0 3 6-15,0 2-1 16,0 0 9-16,0-3-14 16,0 3 0-16,0-6 9 15,0 1-9-15,0 0 0 16,0-11-1-16,10-8 8 15,-4-16-2-15,0-18-5 16,1-5 0-16,-4-8 3 0,-3 3-3 16,0-3 0-16,0-5 20 15,0-31-3-15,0-16 1 16,-22-12-18-16,-3-4 1 16,-11-15 0-16,5-7-1 15,-3-7 0-15,10 6 1 16,8 12 9-16,-2 12-11 15,15 24 1-15,-2 18 0 16,-1 16-5-16,2 9 5 16,4 0-5-16,0 0-2 15,0 0-2-15,0 28 7 16,4 19 2-16,23 5 0 0,10 14 2 16,-13 3-2-1,-3 2 0-15,-8 1 0 16,-13-1 6-16,0-5-7 0,0-3 1 15,0-8 0-15,0-13-2 16,0-12 2-16,0-13 0 16,0-9-1-16,0-7 8 15,0-1-7-15,0 0 0 16,0 0 5-16,0-15-1 16,0-18-4-16,0-12-8 15,0 1 2-15,-13 7-74 16,-8 1-6-16,2 14-34 15,1 10-55-15,9 12-45 16,-6 0-118-16,9 0-351 16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1:12.2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55 415 0,'0'0'209'0,"0"0"9"16,0 0-100-16,0 0-3 15,0 0-18-15,0 0-38 16,-40-55 7-16,40 55-24 16,0 0-23-16,0 0 34 15,0 0-42-15,0 0-7 16,0 17 3-16,0 10 0 15,21 9 2-15,10 8-9 16,-9 0 6-16,9 6 1 16,-10 2-7-16,0 1 0 15,-2 2-4-15,-1 0 4 16,-18 1-10-16,0 6-85 16,0-5-118-16,-34-8-149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03:48.9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3573 424 718 0,'0'0'243'0,"0"0"-128"16,0 0-10-16,0 0-47 15,0 0-18-15,0 0-26 16,94-2-4-16,-10 2 27 16,3-6-10-16,3 4-7 15,-5-4-10-15,-12 3-7 16,-22-2 5-16,-14 5-8 16,-27 0-5-16,-10 0-24 15,0 0-49-15,0-6 13 0,0-4 21 16,0-1-27-16,-10-3 30 15,-1 1 33-15,8-2 2 16,-4 2 2-16,7-7 4 16,-6 1 0-16,4 3 26 15,-17-4 11-15,1 1 17 16,-16 3 18-16,10-1-13 16,-3 0 10-16,1 7-12 15,5 1 1-15,10 7-9 16,1-2-13-16,4 4 5 15,6 0-29-15,0 0-8 16,0 0-1-16,0 0-3 16,0 0-6-16,11 0 5 15,26 0-12-15,16 17 13 16,20 16-2-16,10 0 6 0,4 3 2 16,8-3-4-16,-5 0-1 15,-24 0-1-15,-13-3 2 16,-19 1-2-16,-20-1-1 15,-14-3 1-15,0 2-1 16,-27-3-14-16,-34 2-67 16,-3-3-89-16,12-9-144 15,28-2-247-15</inkml:trace>
  <inkml:trace contextRef="#ctx0" brushRef="#br0" timeOffset="376">5131 199 912 0,'0'0'225'15,"0"0"-63"-15,0 0-34 16,0 0-20-16,0 0-63 16,0 0-13-16,0-5-10 15,0 5-15-15,0 0 5 16,0 0-12-16,0 0 0 15,0 0-4-15,0 8 4 16,0 14-1-16,31 8 1 16,17 3 1-16,-2-1 5 15,1 2-5-15,1-3-1 0,-6-1 11 16,-5 3-9 0,-6-3-2-16,-1 0 1 0,-2 1 1 15,-6-7-1-15,-7-2-1 16,-12-2 0-16,-3-7-2 15,0 1 2-15,-45-3-13 16,-50-2-18-16,-24-4-81 16,-5-5-110-16,12 0-214 15,18-5-329-15</inkml:trace>
  <inkml:trace contextRef="#ctx0" brushRef="#br0" timeOffset="543">4975 81 531 0,'0'0'219'16,"0"0"-60"-16,0 0-30 16,0 0-27-16,0 0-42 15,267-77-23-15,-209 77-37 16,-7 0-6-16,-4 25 3 16,-5 16-81-16,-33 11-216 15</inkml:trace>
  <inkml:trace contextRef="#ctx0" brushRef="#br0" timeOffset="-786">1721 373 760 0,'0'0'305'0,"0"0"-127"15,0 0-44-15,0 0-37 16,0 0-19-16,0 0-36 16,-16-4 2-16,16 4-14 15,-6 0-16-15,6 0 10 16,0 0-24-16,0 12 1 16,-8 21-3-16,-5 16 6 15,5 22-8-15,-8 9 4 0,3-10 0 16,5-13 7-1,-2-13-7-15,-1-14 0 0,11-16-1 16,0-9 3-16,0-5-2 16,0 0 0-16,0 0 0 15,0 0 16-15,0-8-14 16,0-28-1-16,11-19 9 16,7-27-7-16,25-13-2 15,1-8-1-15,1 4 3 16,3 14-4-16,-22 24 2 15,-5 25-1-15,-12 17 0 16,3 11 3-16,-6 8-6 16,-3 0-5-16,34 0-11 15,12 22 18-15,18 19-3 16,15 12 2-16,-11 3 0 0,-10 6-7 16,-3-2 2-16,-5 1-22 15,-8-5-17-15,-3-8-13 16,1-6-60-16,-6-15-103 15,-13-10-175-15,-11-9-223 16</inkml:trace>
  <inkml:trace contextRef="#ctx0" brushRef="#br0" timeOffset="-583">1660 625 404 0,'0'0'273'0,"0"0"-131"0,0 0-22 16,0 0-49-16,0 0-51 16,0 0 12-16,217-38-30 15,-73 27-1-15,5 5 1 16,20 4-2-16,-16 2-72 16,-34 0-295-16</inkml:trace>
  <inkml:trace contextRef="#ctx0" brushRef="#br0" timeOffset="1306">16 2559 599 0,'0'0'243'15,"0"0"-92"-15,0 0 10 16,0 0-44-16,0 0-26 16,0 0-18-16,-15-105-39 15,15 81 10-15,0-7-10 0,0 7-2 16,0 1-1-16,0 2-25 16,6 6 5-16,3 5 2 15,-2 5-10-15,-2 5-1 16,-2 0 4-16,-3 0-2 15,6 0-8-15,16 0 2 16,14 0 1-16,11 0-1 16,16 5 4-16,4 11 0 15,7 1-2-15,-1 0 2 16,7-4-4-16,-14 1 2 16,-3-3 0-16,1-4 1 15,-19 3 1-15,-8-8-2 0,-10-2 3 16,-12 0-2-16,-5 0 5 15,2-2-4-15,-5-18-1 16,-7-5 26-16,0-5-12 16,0-5-5-16,0-2-2 15,-29 2-7-15,5 4-2 16,-3 9-25-16,12 6-60 16,2 7-22-16,13 7-51 15,0 2-145-15,0 0-193 16</inkml:trace>
  <inkml:trace contextRef="#ctx0" brushRef="#br0" timeOffset="2129">1712 2168 980 0,'0'0'153'0,"0"0"-25"15,0 0 9-15,0 0-58 16,0 0-24-16,0 0-6 16,0 0-28-16,0 0 2 15,0 0 8-15,0 0-14 16,0 0 16-16,0 0-24 0,0 0-4 15,0 0 14-15,0 0-18 16,0 0 3-16,0 0 1 16,0 0-3-16,0 0 7 15,0 0-9-15,0 0 0 16,0 0 5-16,0 0-3 16,0 0-4-16,0 0 2 15,0 0 0-15,0-2 4 16,0 2-4-16,0 0 0 15,0 0 1-15,0 0 0 16,0 0-1-16,0 0 1 16,0 0 2-16,0 0-6 15,0 0 3-15,0 0 0 0,0 19-5 16,0 25-4-16,-15 17 9 16,-7 18 1-16,7-2 4 15,3 0-6-15,2-3 1 16,5-7 0-16,-2-16 0 15,4-9 0-15,3-14 0 16,0-13-1-16,0-9 4 16,0-6-2-16,0 0-1 15,0 0 0-15,0 0 15 16,0-14-13-16,0-29 9 16,0-32-8-16,0-27 2 15,47-18-6-15,16-10 1 0,-2 12 0 16,-2 19 1-1,-7 33-1-15,-25 30 0 0,-3 19-1 16,-11 17-7-16,5 0 6 16,19 12-13-16,17 27 15 15,17 16-5-15,-16 13 7 16,-2 12-2-16,-14 8 0 16,-6 3 2-16,-2-6-2 15,-4-3 0-15,-3-16 0 16,4-8-1-16,-4-11 1 15,-8-17-13-15,5-8-57 16,-15-11-39-16,1-11-47 16,-7 0-12-16,0-11-29 15,0-23-42-15,-55-6-17 16</inkml:trace>
  <inkml:trace contextRef="#ctx0" brushRef="#br0" timeOffset="2332">1590 2515 545 0,'0'0'204'16,"0"0"-93"-16,0 0-24 16,0 0-38-16,0 0 72 15,329-3-6-15,-170-3-27 16,4-13-36-16,-7 2-32 16,-10 9-8-16,-14 3-12 0,-23 5-6 15,-33 0-23 1,-26 0-137-16,-34 0-112 0,-16 0-239 15</inkml:trace>
  <inkml:trace contextRef="#ctx0" brushRef="#br0" timeOffset="15964">6601 455 635 0,'0'0'159'15,"0"0"-40"-15,0 0-2 0,0 0 19 16,0 0-41-16,-288 85-51 16,274-71-17-16,-2-3 11 15,9-2-5-15,7-9-28 16,0 0-4-16,0 0 10 15,0 0-11-15,59 0 1 16,24 2 14-16,21-2 1 16,-1 0 1-16,5 0-5 15,-5 0-11-15,1 0 13 16,-15-11-8-16,-4 0-4 16,-24 3 5-16,-11-4-7 15,-13 5 13-15,-19-1 2 16,-7 3 4-16,-11 1 8 15,0-4-4-15,0-3-2 16,0-3 5-16,-27-8-25 0,-25 3 8 16,-6 2-7-16,3 1-1 15,1 5 9-15,17 3-10 16,11 2 1-16,12 3 1 16,-1-3 0-16,2 4 1 15,7-4-3-15,3 4 0 16,3 2 0-16,0 0 0 15,0 0-3-15,0-3 1 16,0 3-4-16,30 0 3 16,44 0-4-16,29 13 7 15,29 12 5-15,0-3-5 16,-19 1 0-16,-6 4 3 0,-31-2-3 16,-23-1 1-16,-27 7-1 15,-26 5-1-15,-5 13-7 16,-100 12-2-16,-57 10-71 15,-28 3-135-15,5-6-448 16</inkml:trace>
  <inkml:trace contextRef="#ctx0" brushRef="#br0" timeOffset="33995">13607 587 656 0,'0'0'121'0,"0"0"19"0,0 0-15 16,0 0-29-16,0 0-43 16,0 0 9-16,-31-9-45 15,75 9-15-15,38-2 20 16,43-4 12-16,28 4 3 15,30-1-8-15,31 3-18 16,10 0 11-16,11 0-3 16,-18 0-14-16,-31 0 16 15,-17 0-17-15,-45 0 7 16,-29 0 1-16,-34 0-12 16,-34 0 13-16,-17 0-13 15,-10 0 0-15,0 0 15 16,0 0-11-16,0 0 4 0,0 0-5 15,-15 0-3-15,-10 0-8 16,10 0-60-16,4 0-75 16,11 0-107-16,0 0-254 15</inkml:trace>
  <inkml:trace contextRef="#ctx0" brushRef="#br0" timeOffset="31758">8856 373 64 0,'0'0'292'16,"0"0"-120"-16,0 0 16 15,0 0-34-15,0 0-29 16,0 0-21-16,0-25-17 16,0 23 0-16,0 2-20 15,0-4-20-15,0 4 4 16,0 0-21-16,0 0-4 15,0 0-22-15,0 0-2 16,0 0-4-16,0 0 0 16,0 0-11-16,0 6 10 15,0 9-8-15,-13 8 8 0,5 5 2 16,-8 10 2-16,16-5 3 16,0 1 0-16,0-4-4 15,3-9 0-15,34-4 1 16,13-4 1-1,1-4-2-15,7-9-5 0,-3 0 0 16,0 0 3-16,-9 0 2 16,-4-16 4-16,-5-7-4 15,-13-4 13-15,-3 3-13 16,-13-6 1-16,-8-4 12 16,0 1-12-16,0 3 4 15,-22 1 0-15,-15 8-3 0,-9 5-4 16,-3 4 2-1,-3 7-8-15,15 2 3 0,-5 3-6 16,18 0-37-16,2 17-51 16,12 19-44-16,10 2-58 15,0 1-99-15,32-7-378 16</inkml:trace>
  <inkml:trace contextRef="#ctx0" brushRef="#br0" timeOffset="32143">9702 447 503 0,'0'0'170'15,"0"0"-22"-15,0 0-23 16,0 0-39-16,0 0-6 16,0 0-23-16,-15-19-31 15,9 19-13-15,0 0-13 16,-3 21 0-16,-3 9-1 15,12 5 2-15,0-6-1 16,0-2 1-16,21-2 3 16,15-8-3-16,8-6-1 15,1-5 0-15,3-6 5 16,-1 0-3-16,-4 0 5 16,-12-12 4-16,-10-10-2 15,-12-5 39-15,-9-3-5 0,0-1-8 16,-3-2 10-16,-34 8-34 15,-15 4-9-15,-2 7-2 16,14 3-13-16,3 8 7 16,6 3-35-16,10 0-81 15,8 11-3-15,13 14-107 16,0-3-117-16</inkml:trace>
  <inkml:trace contextRef="#ctx0" brushRef="#br0" timeOffset="32517">10396 474 333 0,'0'0'216'0,"0"0"-51"15,0 0-14 1,0 0-25-16,0 0-20 0,0 0-34 16,-91-58-11-16,84 58-33 15,7 0-22-15,0 0-6 16,-6 12-12-16,6 20 3 15,0 12 7-15,6-2 4 16,46-1 6-16,6-8-8 16,22-5 0-16,-4-9 0 15,4-11 0-15,-7-8 0 16,-12 0 3-16,-13 0 0 16,-22-19 15-16,-12-8 2 15,-14-7 17-15,0 1 30 0,0-2-35 16,-45 4-6-1,-16 3-17-15,-10 7-6 0,4 4-6 16,-6 9-11-16,6 8-3 16,17 0-57-16,14 2-81 15,33 23-57-15,3 3-72 16,31-11-246-16</inkml:trace>
  <inkml:trace contextRef="#ctx0" brushRef="#br0" timeOffset="32892">11225 367 226 0,'0'0'429'0,"0"0"-259"15,0 0-16-15,0 0-34 16,0 0-25-16,0 0-22 16,-102-48-42-16,99 48-27 15,3 18-2-15,0 18-2 16,0 7 7-16,0-4-3 15,31 0-2-15,30-2-2 16,18-6 0-16,4-6 8 16,12-8-8-16,-6-12 0 15,-10-5 5-15,-15 0-4 16,-19 0 14-16,-16-27-9 16,-11-12 6-16,-12-2 46 15,-6-6-20-15,0 6-8 16,-24 2-5-16,-26 3-11 0,-11 9-8 15,3 8-6-15,6 8-7 16,25 6-1-16,18 5-18 16,2 0-51-16,7 17-66 15,0 20-11-15,53-7-132 16,29-7-205-16</inkml:trace>
  <inkml:trace contextRef="#ctx0" brushRef="#br0" timeOffset="33245">12187 348 433 0,'0'0'202'0,"0"0"-26"0,0 0-35 15,0 0-6-15,0 0-45 16,0 0-52-16,-147-50 10 16,135 50-48-16,3 11 4 15,0 22-3-15,9 9 0 16,0-4 3-16,0-5-4 15,18-3 0-15,39-5 7 16,1-8-3-16,7-13 0 16,-14 3 4-16,-11-7-6 15,-3 0 14-15,-16 0-10 16,1-23 9-16,-10-7 36 16,-12-6-19-16,0-2-3 15,0 2-14-15,-42 3-13 0,-11 10-2 16,-5 8-4-1,0 9-8-15,13 6 9 0,8 0-72 16,16 3-54-16,21 22-55 16,0 5-53-16,52-8-115 15</inkml:trace>
  <inkml:trace contextRef="#ctx0" brushRef="#br0" timeOffset="33606">12865 359 632 0,'0'0'147'16,"0"0"-19"-16,0 0-2 15,0 0-30-15,0 0-51 16,0 0-2-16,-135-53-21 0,114 53-20 16,5 13-1-16,5 18-1 15,8 7 9-15,3 2-9 16,3-5 0-16,48-4 5 15,14-6-3-15,7-13 5 16,2-9 0-16,0-3-6 16,-8 0 19-16,-13-15-15 15,-16-15 14-15,-22-4 41 16,-15-2-19-16,0-5 2 16,-25 2-20-16,-47 1-23 0,-23 8 0 15,-3 8 0 1,3 8-6-16,21 11-2 0,32 3-20 15,20 0-73-15,22 33-2 16,0 8-71-16,43 6-106 16</inkml:trace>
  <inkml:trace contextRef="#ctx0" brushRef="#br0" timeOffset="54063">12119 2325 235 0,'0'0'365'16,"0"0"-189"-16,0 0 9 0,0 0-44 15,0 0-15 1,0 0-18-16,-21-79-29 0,15 73-8 16,6 3-19-16,0 3-5 15,0 0-22-15,0 0-8 16,0 0-3-16,-7 0-14 16,-1 0-8-16,-19 22 4 15,1 14 4-15,-11 10 3 16,5 1-3-16,13 0 0 15,7-3 4-15,12-2 0 16,0-2-4-16,0 2 0 16,12-7 2-16,28-4-4 15,18-10-9-15,0-6 11 0,9-14-10 16,1-1 16-16,-10 0-6 16,0-4 3-16,-15-18 0 15,-7-6 7-15,-14-2-8 16,-8-8 4-16,-14-6 20 15,0-9-9-15,0-4-2 16,-6 4-3-16,-24 1-6 16,2 13 4-16,4 12-10 15,3 8 0-15,-8 5-5 16,0 6 2-16,-17 5-18 16,-27 3-43-16,-14 0-57 15,-6 25-71-15,16 2-119 16,19-2-377-16</inkml:trace>
  <inkml:trace contextRef="#ctx0" brushRef="#br0" timeOffset="54584">11340 2256 717 0,'0'0'223'0,"0"0"-48"16,0 0 17-16,0 0-46 15,0 0-71-15,0 0-3 16,0-38-36-16,0 38-14 0,0 0-8 15,0 0-12 1,0 4-4-16,0 22 7 0,0 7-5 16,9 11 36-16,7-5-29 15,-7 2 0-15,9 0 3 16,-2 0-7-16,-8-3 5 16,13-4-8-16,-11 3 0 15,9-6-5-15,-11 2-4 16,-1 6-44-16,-7-7-49 15,0 2-158-15,0-4-262 16</inkml:trace>
  <inkml:trace contextRef="#ctx0" brushRef="#br0" timeOffset="58562">10335 2347 245 0,'0'0'236'0,"0"0"-58"16,0 0-40-16,0 0 7 16,0 0-15-16,0 0-18 15,0-6 26-15,0 6-65 16,0-2-7-16,0 2-17 15,0 0-15-15,0 0 6 0,0 0-26 16,0 0-9-16,0 0 10 16,0 0-11-16,0 0-5 15,0 0 1-15,0 0-5 16,-12 25 2-16,-22 5 3 16,0 6 0-16,4 4 5 15,15-4-5-15,9 3 0 16,6-4-2-16,0-7 6 15,0-3-7-15,0-6 3 16,36-5-17-16,22-3 11 16,10-2-14-16,5-9 16 0,-6 0 3 15,7 0-1 1,-16 0-1-16,-10-9 3 0,-8-10 0 16,-12-4 7-16,-14-7 0 15,-7-8-7-15,-7-6 10 16,0-5 4-16,0 1 17 15,-44 2-14-15,-7 5-12 16,-7 8 14-16,-3 5-15 16,-18 6-2-16,5 6-2 15,1 7 2-15,9 1-9 16,11 3 7-16,8 5-9 16,2 0 8-16,7 8-74 15,-4 30-53-15,13 9-117 0,20-1-204 16</inkml:trace>
  <inkml:trace contextRef="#ctx0" brushRef="#br0" timeOffset="59309">9277 2276 247 0,'0'0'265'0,"0"0"-63"15,0 0-33 1,0 0-48-16,0 0 9 0,0 0-2 16,0 0-52-16,0-30 6 15,0 30-21-15,0 0-19 16,0 0 11-16,0 0-35 15,0 0 1-15,0 0-7 16,0 0-9-16,0 24-5 16,0 12 5-16,0 15-3 15,0-1 11-15,0 3-8 16,0 2-3-16,0-6 0 16,0 1-6-16,0-6-18 15,-6-3-75-15,-18-5-83 16,-12-3-207-16</inkml:trace>
  <inkml:trace contextRef="#ctx0" brushRef="#br0" timeOffset="97067">13262 2092 529 0,'0'0'450'0,"0"0"-335"15,0 0-11-15,0 0 0 0,0 0-24 16,0 0-15-16,0 0-25 15,-104 49-16-15,141-47 2 16,30 2-6-16,28-2 12 16,9-2 2-16,18 0-20 15,3 0 2-15,7 0-8 16,3 0-6-16,-16-8 6 16,-13-1-4-16,-32-3-4 15,-35 5 2-15,-23 2 1 16,-16 2 1-16,0-6-3 15,0-4-1-15,-31-4 9 16,-43-4-9-16,-14 1-6 16,-1 5 6-16,7 0 0 15,31 6 1-15,14 6-1 16,24 3 0-16,13 0-1 0,0 0 1 16,0 0-1-16,0 0 1 15,16 0-12-15,36 0 12 16,27 12-1-16,9 4 5 15,-3 0 7-15,-1 4-11 16,-12 2 0-16,-9 5 2 16,-9 1 0-16,-15 3-2 15,-18-1 0-15,-21 0 0 16,0 8-4-16,-35 1 4 16,-44 1-17-16,-5-1-1 0,12-5-35 15,9-4-51 1,28 1-149-16,22-7-216 0</inkml:trace>
  <inkml:trace contextRef="#ctx0" brushRef="#br0" timeOffset="106982">5256 3618 452 0,'0'0'293'0,"0"0"-118"15,0 0-7-15,0 0-40 16,0 0 11-16,0-144-41 15,0 142-19-15,0 2-11 16,0 0-42-16,0 0 0 0,0 0 0 16,0 0-17-1,0 0 1-15,0 13-10 0,0 34 0 16,0 22 22-16,0 16-15 16,0 3-1-1,0 0 1-15,0-5-3 0,0-15 5 16,0-16-9-16,0-13 0 15,0-14 5-15,0-14-5 16,0-8 0-16,0-3 0 16,7 0 1-16,-7 0 6 15,0-9-4-15,0-15 2 16,-31-15-2-16,-6 3-1 16,-6 4-2-16,-5 4 0 15,8 11 0-15,9 9-4 0,4 8-3 16,17 0-2-16,5 0 6 15,5 0-8-15,0 17 4 16,0 8 5-16,5 7 4 16,35-13-7-16,3-2 5 15,1-6 0-15,1-3 4 16,0-4 0-16,21-4-4 16,-6 0 0-16,13 0 0 15,0-31 4-15,1-5-4 16,-10-5-19-16,-22 3-6 15,-26 13-37-15,-16 6-12 16,0 19-33-16,-71 0-158 16,2 8-166-16</inkml:trace>
  <inkml:trace contextRef="#ctx0" brushRef="#br0" timeOffset="42336">3793 2421 757 0,'0'0'148'15,"0"0"-56"-15,0 0 22 16,0 0-10-16,0 0 12 15,0 0-46-15,0 0-37 16,-126 5 11-16,126-5-20 16,0 0-3-16,10 0-21 15,54 0 4-15,25 4 10 16,27-2-11-16,12-2 4 0,9 0 13 16,-11 0-18-1,-11 0 2-15,-17-2-3 0,-17-9 1 16,-30-1 10-16,-20 6-12 15,-20 4 0-15,-11-1 12 16,0-5-4-16,0-3 11 16,0-9 6-16,-37-5-23 15,-16 2 5-15,-8-2-7 16,-5 5 0-16,0 2 4 16,13 3-3-16,17 7-2 15,9 3-3-15,24 5 4 16,3-3 1-16,0 3-1 15,0-3 5-15,0 3-11 16,51 0-6-16,32 0 12 0,18 0 2 16,3 11 2-16,-15 14 0 15,-17-3-4-15,-14 0 0 16,-21 1 2-16,-21-2-2 16,-16 4-3-16,0 2-4 15,-83 11-5-15,-40 6-15 16,-26 7-53-16,-12 4-52 15,13-6-111-15,24-8-207 16</inkml:trace>
  <inkml:trace contextRef="#ctx0" brushRef="#br0" timeOffset="61992">5293 2119 248 0,'0'0'129'0,"0"0"9"15,0 0-44-15,0 0-13 16,0 0-27-16,0 0-29 16,0-11-9-16,0 11-16 15,0 24 4-15,0 18 9 0,0 13 5 16,0 13 4-16,0 4 0 15,0 5-15-15,0 0-4 16,0-3-3-16,7-5-2 16,-7-11-178-1</inkml:trace>
  <inkml:trace contextRef="#ctx0" brushRef="#br0" timeOffset="64298">5684 2127 746 0,'0'0'210'16,"0"0"-83"-16,0 0-43 15,0 0 6-15,0 0-58 0,0 0 0 16,0 0-13-16,0 0-19 15,0 24-11-15,0 18 11 16,0 16 5-16,0 7 13 16,0 5-18-16,0-4 0 15,-9-1 4-15,-6-2-4 16,2-8-8-16,5-10-75 16,8-10-48-16,0-9-64 15,0-13-122-15</inkml:trace>
  <inkml:trace contextRef="#ctx0" brushRef="#br0" timeOffset="64601">5837 2328 319 0,'0'0'208'0,"0"0"-35"16,0 0-61-16,0 0-13 15,0 0-27-15,0 0-9 16,27-44-7-16,-27 44-32 16,0 0-16-16,0 11-8 15,0 22 10-15,0 8 15 16,0 3 6-16,0 0-22 16,0 0 12-16,0-3-21 0,0-3 0 15,4-4 8 1,2-10-8-16,0-4-8 0,-6-9-59 15,0 0-94-15,0-9-49 16,0-2-139-16</inkml:trace>
  <inkml:trace contextRef="#ctx0" brushRef="#br0" timeOffset="64853">6115 2273 362 0,'0'0'184'0,"0"0"-9"0,0 0-34 16,0 0-28-16,0 0-51 16,0 0-1-16,0-47-36 15,0 50-21-15,0 24 4 0,0 14-1 16,0 9 29-16,0 2-23 16,0 3-5-16,0-3 10 15,0 1-18-15,0-7 7 16,0-7-7-16,0-9-5 15,0-5-41-15,0-9-101 16,0-10-65-16,0-6-135 16</inkml:trace>
  <inkml:trace contextRef="#ctx0" brushRef="#br0" timeOffset="65090">6292 2229 487 0,'0'0'159'16,"0"0"-4"-16,0 0-43 16,0 0-50-16,0 0-27 15,0 0-21-15,0 13-4 16,0 21-9-16,0 15 31 16,0 3 14-16,0 3-38 15,0 6 0-15,0-6-6 16,0-3-2-16,0-8-38 15,0-11-116-15,0-5-183 16</inkml:trace>
  <inkml:trace contextRef="#ctx0" brushRef="#br0" timeOffset="65319">6610 2669 637 0,'0'0'116'0,"0"0"-24"15,0 0-44-15,0 0-34 16,0 0 17-16,0 0 39 16,257-3-52-16,-171 3-13 0,-10 0-5 15,-4 0-22 1,-6 0-135-16,-15 0-207 0</inkml:trace>
  <inkml:trace contextRef="#ctx0" brushRef="#br0" timeOffset="65518">7505 2647 269 0,'0'0'100'0,"0"0"-19"16,0 0-23-16,0 0-27 16,0 0-24-16,288 0-2 15,-237 0-5-15,2 0-5 0,-17 5-114 16</inkml:trace>
  <inkml:trace contextRef="#ctx0" brushRef="#br0" timeOffset="65707">8092 2680 286 0,'0'0'124'16,"0"0"-15"-16,0 0-22 16,0 0-12-16,0 0-24 15,0 0 8-15,265-3-41 0,-197 3-17 16,-4 0-2-1,-17 0-91-15,-5 0-359 0</inkml:trace>
  <inkml:trace contextRef="#ctx0" brushRef="#br0" timeOffset="35012">17751 35 877 0,'0'0'216'0,"0"0"-48"16,0 0-11-16,0 0-67 15,0 0-28-15,0 0-53 16,-37-4-5-16,37 43 2 15,15 19 21-15,10 10-11 16,3 7-9-16,2 10-1 16,-9 8-12-16,0 7 0 15,8-12-179-15,-14-37-508 16</inkml:trace>
  <inkml:trace contextRef="#ctx0" brushRef="#br0" timeOffset="34369">16260 133 659 0,'0'0'369'0,"0"0"-242"15,0 0-2-15,0 0 8 16,0 0-44-16,0 0-36 15,0-41 4-15,0 41-36 16,0 0-3-16,0 0 17 16,0 0-31-16,0 0-3 15,0 0-1-15,0 23-7 16,9 11 7-16,-3 21 4 16,0 6-4-16,4 0 12 0,5-1-10 15,2-2-2 1,9-6 0-16,-5-5 1 0,-5-6-8 15,-2-11 7-15,-7 1-66 16,-7-9-26-16,0 3-112 16,0-14-145-16,0-11-332 15</inkml:trace>
  <inkml:trace contextRef="#ctx0" brushRef="#br0" timeOffset="34752">16651 251 715 0,'0'0'209'16,"0"0"-60"-16,0 0 17 15,0 0-63-15,0 0-32 0,0 0-44 16,0-35-22-16,0 38-5 16,0 21-3-16,0 12 3 15,0 8 13-15,0 0-12 16,0 0 13-16,15-6-14 15,19-2 3-15,2-11 2 16,5-8-1-16,1-6-4 16,-5-9 0-16,6-2 3 15,-6 0 13-15,-2 0-16 16,-4-21 1-16,-4-7 12 16,-17-5-8-16,-4-9 21 15,-6 1 5-15,0 5-20 0,0 3 13 16,-37 9-22-1,-11-1 1-15,-5 8-6 0,-5 6 3 16,7 6-1-16,-1 5-30 16,9 0-64-16,12 0-83 15,23 0-254-15</inkml:trace>
  <inkml:trace contextRef="#ctx0" brushRef="#br0" timeOffset="427342">9690 1392 470 0,'0'0'162'16,"0"0"-54"-16,0 0-13 15,0 0 2-15,0 0-25 16,-202-145-21-16,114 117 7 0,-6-2-16 15,-11-3 12-15,-17 5-32 16,-9-4 4-16,-3 7-6 16,-4 0-1-16,-2 6 0 15,-2 0-4-15,-25 5 2 16,-26 0-5-16,-27 3-3 16,-15 0-8-16,-22 3 4 15,-3 2 2-15,-3-2 1 16,1 4-4-16,17-3 2 15,1-1-2-15,17 3 2 16,29 5-5-16,15 0 1 16,22 0-3-16,-14 5 1 15,-6 25 0-15,-18 17 3 16,-10 11-3-16,0-1 0 0,19-2 1 16,20-2 2-16,23-7-3 15,30-7-1-15,22-6 1 16,29-3 1-16,8-5 3 15,12 11-4-15,4 5-5 16,-11 17 5-16,1 10 0 16,1 10 0-16,1 7 2 15,11 3-5-15,2 3 3 16,16 1 0-16,-1 5 0 16,7-3 0-16,3-1 0 15,8 1 1-15,4-6-1 16,0 3 1-16,0-6 3 15,37 3-4-15,10-3 1 0,19 0-3 16,19 6 3 0,8 0-1-16,17 0 0 0,6-3 0 15,9-6 0-15,7-11 2 16,-2-4-1-16,5-10-1 16,5-4 0-16,23-4 0 15,12-2 0-15,7-3 1 16,23-3 3-16,3-2-3 15,27-3 1-15,9-1-2 16,10-5-1-16,0-8 1 16,-12-4 0-16,-1-13 0 15,-6-5-1-15,6 0-5 0,10 0 6 16,6-17 0-16,2-2 1 16,-8-1 3-16,-3 9-2 15,-26 6-1-15,-5 5-1 16,-15 0-1-16,-4 2 1 15,8 9 1-15,8-5 2 16,18-6-1-16,-4 0-2 16,15 0-2-16,-15-19-1 15,7 0 1-15,-8-4-2 16,-13 4 3-16,-16-4 0 16,-27 6 1-16,-8-3 1 15,-10-3 4-15,-13-1-7 16,0-3 2-16,-2-1 0 15,-6-7 1-15,-8 1 1 16,-10-4 1-16,-14 2-1 0,-17 0-2 16,-20-5 0-1,-10-6 3-15,-11-5 7 0,-10-9 3 16,-11-2 1-16,-13 3-2 16,8-3 9-16,-1 0-3 15,12-1-12-15,2 1-1 16,-11 2 5-16,-6-2 1 15,-10-3-6-15,-2 3 13 16,0-3-6-16,-8-6-4 16,-45 4-1-16,8-5 5 15,-13 3-8-15,-13 3 4 16,10-2-2-16,-6-2-1 0,-12-6-4 16,0-3-1-16,-11-2 9 15,-5-6-5-15,-8 0-3 16,-29 0 2-16,-11 3 3 15,-37 5-6-15,-18 0 0 16,-11 3 2-16,-11-5 1 16,1-1-3-16,10 1 2 15,5 2 0-15,12 8 0 16,-14 6 1-16,2 14-3 16,-4 13-3-16,-18 18-1 15,12 15-4-15,0 6 0 16,3 14-6-16,7 27-47 15,5 9-82-15,7-8-141 0,2-10-278 16</inkml:trace>
  <inkml:trace contextRef="#ctx0" brushRef="#br0" timeOffset="438885">11731 3001 323 0,'0'0'300'0,"0"0"-142"16,0 0-6-16,0 0-33 0,0 0-45 16,0 0 3-16,-64-43-41 15,92 37-27-15,45-3 6 16,24 1-11-16,35-1-4 16,0 2 2-16,-2 2 6 15,-3 1 0-15,-18 4-8 16,-11-2 0-16,-28 2 9 15,-36 0-4-15,-22 0-5 16,-12 0 0-16,0 0 2 16,-51 0 25-16,-44 2-27 15,-31 10 21-15,-12-1-23 16,5-3 2-16,17-3-1 16,39-1-1-16,28-4 4 15,27 0 12-15,22 0-14 16,0 0 0-16,0 0-8 0,0 0-6 15,16 0-33-15,26 0-16 16,17 0 13-16,7 0-31 16,-13 0-54-16,-11 0-60 15,-21 0-2-15,-21 2-111 16</inkml:trace>
  <inkml:trace contextRef="#ctx0" brushRef="#br0" timeOffset="439205">11056 3056 281 0,'0'0'273'0,"0"0"-109"16,0 0-86-16,0 0-30 15,0 0-2-15,0 0-38 16,235-44 9-16,-155 39-5 16,-14-1-11-16,-19 4 28 15,-20-1-28-15,-17 3-1 16,-10 0 5-16,0 0-2 16,0 0-6-16,-40 0-21 15,-18 0-35-15,0 0 40 16,6 0-87-16,15 19-82 0,16 2-379 15</inkml:trace>
  <inkml:trace contextRef="#ctx0" brushRef="#br0" timeOffset="442262">9922 3065 123 0,'0'0'70'0,"0"0"-14"0,0 0-37 15,0 0 150-15,0 0-157 16,0 0-5-16,282 143-7 16,-239-126-42-16,-14-1-146 15</inkml:trace>
  <inkml:trace contextRef="#ctx0" brushRef="#br0" timeOffset="444982">17598 1855 172 0,'0'0'278'16,"0"0"-181"-16,0 0-23 15,0 0 16-15,0 0-56 16,0 0-8-16,-73-17 1 16,66 42-25-16,-7 11 26 15,4 6-1-15,10 3-18 0,0 10 19 16,0 0-28-16,0 0 2 15,24-8 15-15,32-14-16 16,4-8-1-16,20-17 12 16,3-8 22-1,5 0 29-15,-8-24-40 0,-7-12-14 16,-22-5 25-16,-22-6-25 16,-29-5 13-16,0-2 5 15,-43-2-20-15,-36 1 7 16,-16 11-14-16,3 14-12 15,7 16 9-15,8 14-54 16,-2 2-32-16,-8 37-89 16,-19 11-199-16</inkml:trace>
  <inkml:trace contextRef="#ctx0" brushRef="#br0" timeOffset="445477">16413 1910 342 0,'0'0'183'0,"0"0"-69"15,0 0-5-15,0 0-21 16,0 0-70-16,0 0-18 16,0 13 11-16,0 22-11 15,-13 13 0-15,13-4 4 16,0 6 7-16,0-3-11 15,7-7 1-15,23-5 1 16,12-15 5-16,2-6-7 0,7-11 8 16,17-3 20-1,-1-3 16-15,1-30-17 0,-11-14-9 16,-13-2 35-16,-23-3-47 16,-21-3 29-16,0 5-10 15,-7 1-25-15,-44 4 13 16,-17 17-13-16,-17 10-19 15,2 18 6-15,-6 3-109 16,4 40-71-16,-4 10-193 16</inkml:trace>
  <inkml:trace contextRef="#ctx0" brushRef="#br0" timeOffset="445950">15680 1948 413 0,'0'0'222'15,"0"0"-86"-15,0 0-96 0,0 0 14 16,0 0-14 0,0 0 1-16,-116-76-41 0,90 94 1 15,-1 21 2-15,3 14-1 16,11 2-2-16,13-4 5 16,0-4-2-16,0-8 6 15,37-9-9-15,27-8 0 16,4-11 25-16,14-8-24 15,3-3 38-15,-11-3 24 16,-13-28-42-16,-19-4 33 16,-20-4-39-16,-22-1-5 15,0 6 34-15,-43 9-44 16,-36 6 3-16,-3 11-8 16,-1 8 10-16,10 0-15 0,14 0-30 15,17 27-79-15,18 18-6 16,17 4-137-16,7 11-273 15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1:12.9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1711 174 481 0,'0'0'206'0,"0"0"-58"16,0 0-77-16,0 0-17 16,0 0-4-16,0 0 8 15,-67-47-48-15,49 47-5 16,-6 28 1-16,-8 10-5 15,6 8 12-15,4 1-13 16,12 3 0-16,10-3 2 0,0-1 0 16,7-7-2-1,33-9 0-15,11-8 2 0,14-13-6 16,-6-9 4-16,-3 0 0 16,-3-28 33-16,-16-8-31 15,-19-8 5-15,-12-1 15 16,-6-3-20-16,0-5 27 15,-22-2-29-15,-29-1 8 16,-11 0-17-16,-2 6 9 16,3 14-32-16,3 17 7 15,0 19-50-15,0 3-30 16,-3 38-146-16,-10 14-171 0</inkml:trace>
  <inkml:trace contextRef="#ctx0" brushRef="#br0" timeOffset="478">132 273 432 0,'0'0'225'0,"0"0"-107"0,0 0-20 15,0 0-19-15,0 0-25 16,0 0 38-16,0-99-64 16,0 99-22-16,-6 6-12 15,2 18 8-15,4 15-2 16,-6 4 0-16,6 7 5 15,0 2-1-15,0-2-4 16,0 2 0-16,43-8-1 16,12-9 4-16,19-7-5 15,14-14 2-15,14-14 0 16,7 0 9-16,-6-14-8 16,-8-22-1-16,-21-7 28 15,-32-7-19-15,-42 1 5 0,0-4 20 16,-95 4-31-16,-29 5 7 15,-24 6-10-15,11 13-12 16,6 16 0-16,27 9-61 16,31 9-29-16,15 32-61 15,27 14-138-15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1:59.9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2166 7191 840 0,'0'0'215'0,"0"0"-48"16,0 0-31-16,0 0-47 16,0 0-49-16,0 0-20 15,0 0 2-15,0-6-20 16,8 36-2-16,13 14 39 15,-7 9-13-15,-7 2-1 16,-4 7-7-16,-3 5-12 16,0-10 14-16,0-4-14 15,0-17-2-15,0-15-4 0,0-4 5 16,0-17-6 0,0 0 3-16,0 0-2 0,0 0 14 15,0 0-12-15,0 0 6 16,0-30 17-16,-24-20-8 15,-7-21-8-15,4-6-9 16,-2-6 0-16,21 4 2 16,1 10-2-16,7 6-1 15,0 22 0-15,0 10 1 16,0 14-1-16,15 9-4 16,19 8-13-16,19 0 18 15,19 0-14-15,5 0 11 0,-4 3-2 16,-2 19-10-1,-17 1 11-15,-10 4-7 16,-14 9 1-16,-12 2 5 0,-18 9-7 16,0 5 7-1,-13 3 0-15,-29-3-1 0,2-8 2 16,6-14-10-16,20-15 6 16,4-10 2-16,10-5 7 15,0 0-1-15,0 0 8 16,0 0-4-16,0 0-6 15,21-14 2-15,19 0 0 16,25-2 0-16,15-1 0 16,8 11 0-16,1 6-7 0,-7 11 8 15,-15 31-2 1,-12 7-3-16,-15-1 4 0,-25 3 2 16,-15-3-2-16,0-6-15 15,0 1 14-15,-61-5-4 16,-12-2 5-16,-15-3 0 15,-7-11 1-15,5-9 13 16,11-7-12-16,18-6 0 16,13 0 7-16,17-19-9 15,15-17-23-15,10-8-26 16,6-3-22-16,6 2-8 16,62 3-119-16,17 8-88 15,7 7-428-15</inkml:trace>
  <inkml:trace contextRef="#ctx0" brushRef="#br0" timeOffset="569">3761 7557 696 0,'0'0'215'0,"0"0"-47"15,0 0 7-15,0 0-63 16,0 0-51-16,0 0-10 16,-21-6-39-16,21 0-5 15,21 6-7-15,53-5 1 0,26 2 19 16,27-2-2-16,-3-1-4 16,-5 2 2-16,-8 3-12 15,-10-5 1-15,-25-2-2 16,-18 3 1-16,-31-1 5 15,-11 6-9-15,-16 0 0 16,0 0 15-16,0 0 1 16,-6-11 12-16,-46-3 0 15,-22-10-23-15,-14 1-5 16,6 4 3-16,8 2-1 16,10-2 15-16,28 6-17 15,14 0 9-15,18 1 0 16,4 6-3-16,0 4-6 15,0-1-3-15,0 3-15 0,47 0 17 16,11 13-4-16,30 14 5 16,1 5 4-16,12-2-3 15,-9 6 2-15,-7 2-3 16,-11 3 0-16,-20 0-2 16,-18-5 2-16,-17-2 0 15,-19-7 0-15,0 3-8 16,-37 6-1-16,-35-6 7 15,-15 0-6-15,-8-3-2 16,13-4-73-16,21-10-50 16,24-1-126-16,32-12-265 15</inkml:trace>
  <inkml:trace contextRef="#ctx0" brushRef="#br0" timeOffset="2532">11605 8458 925 0,'0'0'176'0,"0"0"-32"16,0 0 6-16,0 0-69 15,0 0-18-15,0 0-15 16,19-49-14-16,-9 24 2 16,-2-5-19-16,11-6-6 15,-9 0 30-15,-2 3-27 16,5-2-2-16,-8 4 4 16,-2 12-11-16,3 0 9 15,-6 13-14-15,0 6 0 16,0 0 8-16,0 0-8 15,0 0 0-15,21 0-6 0,16 0-13 16,21 14 18-16,16 14-1 16,2 2 2-1,-2 3-5-15,6-3 6 0,-1-5-1 16,-10 0 1-16,-3-12 0 16,-8-2 1-16,-23-5-2 15,-4-6 0-15,-9 0 2 16,-1 0 1-16,0 0-3 15,-11-19 11-15,-1-9-9 16,-9-5 17-16,0-3-17 16,0 0 5-16,0 6 16 15,-9 5-21-15,-17 6 2 0,9 11-2 16,2 3 1 0,12-2-6-16,3 7-12 0,0 0-41 15,0 0-16-15,0 0-63 16,0 7-112-16,18 17-92 15,31 9-256-15</inkml:trace>
  <inkml:trace contextRef="#ctx0" brushRef="#br0" timeOffset="3897">12956 8005 700 0,'0'0'236'0,"0"0"-86"16,0 0-8-16,0 0-27 0,0 0-34 16,0 0-7-16,-42-25-36 15,42 25-14-15,0 0 12 16,0 0-27-16,0 0 11 15,0 0-5-15,0 0-11 16,0 0 14-16,0 0-18 16,0 0 1-16,0 0 8 15,0 0-4-15,0 0-5 16,0 0 0-16,0 0 4 16,0 0-2-16,0 0-2 15,0 0 0-15,0 0-3 0,0 0 4 16,0 0-2-16,0 0 1 15,0 0 0-15,0 0 0 16,0 0 0-16,0 0 0 16,0 0 2-16,0 0-1 15,0 0-1-15,0 0 1 16,0-6 2-16,0 6 2 16,0 0-5-16,0 0 0 15,0 0 1-15,0 0 2 16,0 0-3-16,0 0 2 15,0-5 2-15,0 5 7 16,0 0-11-16,0 0 1 16,0-3 15-16,0 3-14 15,0 0 6-15,0 0-6 0,0 0-1 16,0 0 6-16,0 0-7 16,0 0 0-16,0-3 0 15,0 3 0-15,0 0 0 16,0 0 1-16,0 0 3 15,0 0-8-15,0 0 4 16,0 0-1-16,0 0-8 16,0 25-1-16,0 30 7 15,0 25 3-15,0 8 1 16,0 6 5-16,0-15-6 16,0-10 0-16,0-9 5 15,0-10-5-15,0-14 0 0,0-12-3 16,0-10 8-1,0-8-8-15,0-1 3 16,0-5 0-16,0 0 9 0,0 0-6 16,0-11 3-16,-22-16-6 15,-9-20 0-15,-6-19-3 16,13-17 3-16,9-24-4 16,9-6-1-16,6 3 0 15,0 20 4-15,0 21-2 16,24 25-4-16,4 19 5 15,2 14-5-15,20 6-7 16,1 5 9-16,10 0-11 16,4 5 4-16,-7 26-5 15,-7 7-10-15,-4 14 13 16,-26 6-15-16,-12 9-6 0,-9 6 21 16,0-12-8-16,-3-12 2 15,-31-13 12-15,4-11-1 16,6-17 9-16,11 3 0 15,8-11 4-15,5 0 7 16,0 0-8-16,0 0 4 16,11 0 17-16,20-17-21 15,17-2-2-15,13 6 4 16,13-1-2-16,0 11-3 16,-1 3 0-16,7 5 0 15,-14 37-2-15,-13 13-5 16,-11 5 6-16,-20 3 1 0,-22 4-1 15,0-7-6-15,-19-8 5 16,-42-5 2 0,-24-14-3-16,-13-9 15 0,-12-1-2 15,-1-18-10-15,8-5 0 16,15 0 14-16,14 0-14 16,16-22-24-16,15-8 1 15,28-9-85-15,15-10-114 16,42-17 5-16,69-1-319 15</inkml:trace>
  <inkml:trace contextRef="#ctx0" brushRef="#br0" timeOffset="4814">13751 8257 638 0,'0'0'269'0,"0"0"-130"0,0 0 4 16,0 0-13-16,0 0-50 15,0 0-31-15,-187 0-15 16,187 0-20-16,0 0-9 15,0-2 0-15,16 2-5 16,39 0-17-16,30 2 17 16,34 21 5-16,29-4 20 15,-2-8-14-15,-6-3-9 16,-18-2 18-16,-17-6-17 16,-26 0 2-16,-34 0 9 15,-23 0-10-15,-19 0 9 16,-3 0-5-16,0 0 7 0,0 0 23 15,0 0-10-15,-19 0 2 16,-23 0 10-16,-9-8-38 16,-15-3-2-16,15-6-7 15,-1 9 7-15,9 2 7 16,12-5-7-16,1 3 1 16,15 2 7-16,2 1-2 15,13 5-7-15,0-8 1 16,0 5-13-16,0 0 9 15,0 3-10-15,16 0 10 16,21 0-3-16,26 0 6 16,17 0 1-16,2 14 0 15,-1-3 1-15,-15 8 5 0,8-2-6 16,-7 2 0-16,6 6 3 16,-9-6-3-16,-18-2 0 15,-15 2-1-15,-16 0 5 16,-15 6-11-16,-31 11-2 15,-82 7-11-15,-46 4-43 16,-18 5-96-16,15-2-125 16,22 2-665-16</inkml:trace>
  <inkml:trace contextRef="#ctx0" brushRef="#br0" timeOffset="1168">6016 6891 476 0,'0'0'481'16,"0"0"-384"-16,0 0 39 15,0 0-48-15,0 0-33 16,0 0-27-16,280-19 6 16,-161 8 6-16,11 5-7 15,-17 4-1-15,-5 2 8 0,-26 0-25 16,-31 0-4-16,-7 0 12 16,-22 0-16-16,-8 11 1 15,-10-3-3-15,-4 8-5 16,0 9 19-16,0 13-11 15,0 10 21-15,0 14 0 16,-18 7-20-16,-4 11 7 16,1 5-9-16,5 5-5 15,4-1 16-15,9-4-18 16,-3-13 0-16,6-17 6 16,0-17-4-16,0-13-4 15,0-8 2-15,0-10-28 0,0-3-3 16,0-2-52-1,0-2-63-15,-37 0-131 16,-5-6-330-16</inkml:trace>
  <inkml:trace contextRef="#ctx0" brushRef="#br0" timeOffset="1369">6466 7419 601 0,'0'0'384'15,"0"0"-266"-15,0 0-59 16,0 0 46-16,282-39 13 16,-139 28-51-16,7-2-12 0,9-6-32 15,-10 0-19 1,-17-1-8-16,-22 9-29 0,-31 11-134 16,-39 0-304-16</inkml:trace>
  <inkml:trace contextRef="#ctx0" brushRef="#br0" timeOffset="11057">7951 7155 382 0,'0'0'348'0,"0"0"-236"15,0 0 13-15,0 0 26 16,0 0-28-16,0 0-24 16,0 0-24-16,-153 0 0 0,150 0 4 15,-2 0-30-15,5 0-12 16,0 0-3-16,0 0-17 15,0 0-4-15,0 0-5 16,21 0-7-16,37 0-2 16,40-14 0-16,32-5 1 15,33-9 17-15,11-5-15 16,-9 1 6-16,-6 2-4 16,-19 2 1-16,-29 8-2 15,-32 1-3-15,-34 8 0 16,-23 6 1-16,-22 5 4 15,0 0-2-15,0 0 4 16,0-6-2-16,-22-2 2 0,-29-6-7 16,-22 0-8-1,-1 1 6-15,-14 1 3 0,1 2-1 16,27 4 0-16,11 1 2 16,34-1 2-16,12 6-4 15,3 0 0-15,0 0-2 16,0 0 2-16,0-5-2 15,0 5-7-15,37 0-5 16,17 0 12-16,25 0-1 16,23 0 6-16,-20 0 4 15,6 0-5-15,7 0-1 16,-6 5-1-16,-9 9-3 16,-19 5 1-16,-24-2 2 15,-16 5-2-15,-21 0-7 0,0 6 7 16,-21 10 1-16,-53 0-14 15,-21 9-60-15,13 3-59 16,2-3-139-16,35 2-266 16</inkml:trace>
  <inkml:trace contextRef="#ctx0" brushRef="#br0" timeOffset="-381529">3486 450 771 0,'0'0'236'0,"0"0"-97"15,0 0-10-15,0 0-37 16,0 0-47-16,0 0-39 16,-48-27-6-16,48 63 0 15,0 8 6-15,0 5-3 16,0 3 4-16,6-7-6 15,1-5 3-15,11-6-4 0,15-18 2 16,-8-7-3 0,11-9 1-16,8 0 0 0,-2-4 11 15,4-26-7-15,-4-5 0 16,-11-4 3 0,-4 3-5-16,-8 1 15 0,-7-1-7 15,-9 6-6-15,-3 2 27 16,0 8-24-16,0 7 11 15,0 5-13-15,0 4-4 16,0 4 9-16,0 0-10 16,0 0-10-16,0 0 9 15,0 0-20-15,0 20 8 16,19 11 12-16,33 10 1 16,9 0 5-16,24 3-5 0,-8-6 0 15,2 1 8-15,-27-11-8 16,-9-6-1-16,-22-8 0 15,-18-6 2-15,-3-4-8 16,0 3 4-16,-55-5-54 16,-52-2 49-16,-22 0-90 15,-8 0-88-15,12 0-61 16,22-13-75-16</inkml:trace>
  <inkml:trace contextRef="#ctx0" brushRef="#br0" timeOffset="-381215">3438 220 545 0,'0'0'192'15,"0"0"-11"-15,0 0-61 0,0 0-21 16,0 0-6-16,0 0-54 16,-45-64-39-16,45 64-3 15,0 0-19-15,0 9 22 16,0 18 9-16,0-2-3 15,36-3 8-15,10-9-5 16,6-10-6-16,-1-3 19 16,2 0-8-16,-11-11 17 15,6-19 16-15,-16-6-26 16,-24 0 13-16,-8 4-34 0,-24 1 0 16,-55 11-6-1,-16 12-17-15,12 8-15 0,17 8-61 16,32 32-100-16,34 15-73 15,6 2-190-15</inkml:trace>
  <inkml:trace contextRef="#ctx0" brushRef="#br0" timeOffset="-383399">43 165 881 0,'0'0'129'0,"0"0"-44"0,0 0 39 15,0 0-84 1,0 0-31-16,0 0 17 0,394-75-20 15,-185 61 11-15,-5 3-14 16,-27 1-1-16,-37 1 2 16,-39 3-4-16,-54 5-29 15,-36 1-200-15,-11 0-64 16,-58 0-269-16</inkml:trace>
  <inkml:trace contextRef="#ctx0" brushRef="#br0" timeOffset="-382378">672 0 546 0,'0'0'221'16,"0"0"-62"-16,0 0-29 16,0 0-49-16,0 0-31 0,0 0-22 15,-42 79 13-15,42-19 62 16,0 10-65-16,0 6-14 16,0 9 12-16,0 6-36 15,-21 0 8-15,5-9-8 16,10-16-2-16,6-13-40 15,0-17-128-15,43-17-52 16,9-19-16-16,5 0-14 16,17-39 38-16,-10-22 133 15,-9-9-27-15,-18-2 108 16,-24 3 36-16,-13 6 144 16,0 11 7-16,0 5-34 0,-8 19 6 15,8 9-41-15,-5 11-4 16,5 5-8-16,0 3-44 15,-3 0-47-15,3 0-9 16,0 14 6-16,0 19-4 16,0 11 49-16,8 1-25 15,2 3-13-15,3-1-11 16,-7-5-7-16,2-7 9 16,2-10-10-16,2-9 0 15,3-10-1-15,-8-4-8 16,7-2-6-16,-4 0-10 15,6 0 8-15,11-13 17 16,4-18 10-16,17-4-4 0,-2-4-1 16,-2 4-4-1,-23 9 6-15,-7 13-7 0,-10 10 1 16,-4 3-2-16,0 0 1 16,12 3-9-16,9 27-1 15,10 14 8-15,-1 9-1 16,1 3 3-16,6-14 0 15,0-5 8-15,5-13-8 16,6-10 0-16,-11-8 0 16,-6-6 3-16,-1 0 2 15,-1 0-2-15,-5-23-1 16,-3-4 14-16,0-6-15 16,-11 2 5-16,-10-1 9 15,0 5-4-15,0 4 25 0,0 10-20 16,0 7-5-16,0 6 16 15,0 0-27-15,0 0-7 16,0 0-9-16,0 17 3 16,0 4 13-16,14 10 2 15,15-12 0-15,0-2 0 16,8-10-2-16,6-3-4 16,1-4 0-16,1 0 1 15,7-4 2-15,7-23 1 16,-14-6 0-16,3-2 8 15,-11 1-8-15,-21 2 0 16,-11 1 5-16,-5 7 0 16,0 1-4-16,0 12-1 0,0 6-2 15,-11 3-1-15,4 2-8 16,7 0-4-16,-3 0 9 16,-3 5-10-16,6 16 16 15,0 13 5-15,0 2-3 16,27 3 7-16,20-2-6 15,17-1-3-15,-9-3 2 16,-7-11-1-16,-8-3 2 16,-12-8-3-16,-19-5-8 15,-9 0 3-15,0 1-38 16,-37 1-85-16,-45 2 34 16,-29-8-120-16,-4 1-83 0,2-3-230 15</inkml:trace>
  <inkml:trace contextRef="#ctx0" brushRef="#br0" timeOffset="-382070">1801 296 10 0,'0'0'638'16,"0"0"-492"-16,0 0 9 16,0 0-28-16,0 0-70 15,0 0-38-15,0 0-19 16,-31-30-2-16,43 44 2 15,24-1 8-15,-5 1-8 16,0-6 2-16,-1-4-1 0,-2-4 3 16,-14 0 14-16,8-4-9 15,-7-20 13-15,-9-7 28 16,-6-5 3-16,0 5-12 16,0 11-10-16,0 3-28 15,-27 11 1-15,-3 4-4 16,-1 2-27-16,10 0 20 15,21 33-85-15,0 10-113 16,76-1-267-16</inkml:trace>
  <inkml:trace contextRef="#ctx0" brushRef="#br0" timeOffset="-380473">5075 156 964 0,'0'0'224'0,"0"0"-95"15,0 0-9-15,0 0-31 16,0 0-32-16,0 0-10 16,-79-93-38-16,79 95-9 15,-6 40-9-15,6 27 9 16,0 21 7-16,0 9-5 15,0 0 0-15,0-5 5 16,0-7-6-16,0-18-1 16,0-16 0-16,0-21 2 15,0-17 4-15,0-15-6 16,0 0 0-16,0 0 13 16,0-3-13-16,0-25 11 0,0-5-11 15,0-11 3 1,0 3-3-16,0 1 0 0,37 3 0 15,-3 15-4-15,6 11 4 16,8 8-5-16,10 3 0 16,3 3-2-16,4 27 4 15,-14 3-7-15,-20 6-10 16,-22-1 19-16,-9 3-21 16,0 1-3-16,-24-6-4 15,-43-1-7-15,-4-7 24 16,10-17-26-16,9-6 37 15,22-5 1-15,9 0 7 16,8-14-3-16,13-7 0 16,0-4-2-16,6-4 0 15,52 3-2-15,10-8 0 0,4 4-3 16,12-3 6-16,-15 3-3 16,-13 8 0-16,-20 8 4 15,-17 3 3-15,-4 5-7 16,-15 4 4-16,0 2 20 15,0 0-18-15,0 0-2 16,0 0-4-16,3 6-10 16,18 21 3-16,6 9 6 15,5-1 2-15,4 1 5 16,-6-5-4-16,7-4-2 0,-10-7 0 16,-4-7-4-1,-2-5-27-15,-18-5-92 0,8-3-47 16,-1-3-25-16,1-29-185 15</inkml:trace>
  <inkml:trace contextRef="#ctx0" brushRef="#br0" timeOffset="-380251">5693 307 509 0,'0'0'241'0,"0"0"-91"15,0 0-44-15,0 0 13 16,0 0-42-16,0 0-27 15,-116-71-13-15,116 71-9 16,0-3-12-16,0 3-5 16,0 0-11-16,0 0-9 0,0 0 9 15,0 0-13-15,0 0 12 16,15 14-20-16,-3 15-87 16,9 2-125-16,10 8-270 15</inkml:trace>
  <inkml:trace contextRef="#ctx0" brushRef="#br0" timeOffset="-378614">6158 632 969 0,'0'0'133'0,"0"0"-5"0,0 0 4 15,0 0-35-15,0 0-29 16,0 0-15-16,-74-69-33 16,74 69-6-16,0 0-14 15,0 0-6-15,0 25-2 16,6 12 8-16,15 8 3 16,1 5-3-16,-7 2 0 15,-5-2 2-15,1-12-2 16,-1-10 0-16,-1-19 0 15,4-2-4-15,2-7 3 16,6 0-17-16,9 0 6 0,17-16 12 16,17-17 3-16,0-8 2 15,-4 2-3-15,-13 8 1 16,-14 10 1-16,-12 10-4 16,-18 7 0-16,4 4 3 15,-1 0-3-15,4 0-6 16,17 15-7-16,-3 15 13 15,4 4-3-15,-4-3 3 16,3 0 0-16,4-9-7 16,-4-5 6-16,-3-9-2 15,-8-3-10-15,2-5-4 16,1 0 11-16,2-5-1 0,13-22 7 16,0-9 9-1,1-6-9-15,9-7 0 0,-1 2 2 16,-1 3-1-16,-2 11 0 15,-6 11-1-15,-15 11 0 16,-5 8-6-16,8 3 3 16,5 0-1-16,-3 14 2 15,-2 15-7-15,-7-3 8 16,4-1-2-16,-16-3 0 16,9-12-1-16,-9-6-8 15,-3-2 5-15,0-2 7 16,0 0 0-16,0 0 6 15,0 0-4-15,0-16 0 16,-15-1 4-16,-15 1-6 0,1 0 0 16,0 5-2-16,3 2 4 15,-1 5-4-15,6 4 0 16,-3 0-16-16,-4 0 12 16,3 13 5-16,-9 19 1 15,10 10 3-15,12-1-3 16,12 0 3-16,0-6-3 15,0-6 0-15,22-10-4 16,8-11-1-16,-2-5-3 16,2-3 7-16,7 0 1 15,0-9 5-15,0-18-3 0,0-7-1 16,-11-1 9 0,-1-4-9-16,-10 7 2 0,-2 7 5 15,-13 5 8-15,0 12 7 16,0 6-13-16,0 2 1 15,0 0-5-15,0 0-6 16,6 24-23-16,9 13 16 16,-1 14 7-16,12-2 4 15,1-1-4-15,4-10 0 16,-1-10 5-16,-2-12-4 16,-14-11-1-16,2-5 1 15,5 0 0-15,7-19 10 16,9-18-4-16,-1-11-5 15,1-4 8-15,2-1-10 16,4 4 0-16,4 11 5 16,-11 10-4-16,-9 9 1 0,0 13-2 15,-8 6-7-15,3 0 2 16,0 11 1-16,-8 25-6 16,-1 2 4-16,-13 7 0 15,2-7 6-15,11-7 0 16,-4-10 2-16,6-10 1 15,-2-3-3-15,-4-5 0 16,6-3-3-16,6 0 7 16,6-8 3-16,5-19-6 15,4-4-1-15,-12 1 9 16,-2 3-9-16,-9 8 0 16,-13 8 4-16,0 5-2 15,0 3 0-15,0 3-2 0,0 0-6 16,2 0 1-16,11 3-10 15,11 16 15-15,10 9-2 16,6-9 3-16,14-9-2 16,-15-1-8-16,14-9 4 15,-1 0 1-15,2-9 4 16,9-18 0-16,0-3 1 16,-7-6 4-16,-8 4-5 15,-17 1 2-15,-17 6 0 16,-14 9 27-16,0 8-14 15,0 5 9-15,0 3-11 16,-3 0-13-16,-33 3-11 16,-18 33 11-16,-2 13 3 0,-15 20 9 15,26 8-12-15,3 11 1 16,5 16 6-16,6 3-2 16,1 6-5-16,-1-6 0 15,-3-7 0-15,10-10 4 16,2-13-4-16,7-14 0 15,3-13 2-15,-3-18-1 16,-7-12-2-16,-14-9-3 16,-10-8 4-16,-22-3 19 15,-17 0-19-15,-10 0 2 16,-8-17 1-16,-2-5-3 16,11-5-4-16,21-9-18 0,27-8-58 15,46-14-84-15,30-19-250 16</inkml:trace>
  <inkml:trace contextRef="#ctx0" brushRef="#br0" timeOffset="-283401">23165 249 552 0,'0'0'173'0,"0"0"-51"16,0 0-17-16,0 0 2 16,0 0-12-16,0 0-34 15,0 0-11-15,0-40 17 16,0 40-22-16,0 0 0 15,0 0 1-15,0 0-20 0,0 0 14 16,0 0-30 0,0 0-9-16,0 0 16 0,0 0-17 15,0 0-2-15,0 5 2 16,-22 22-2-16,-5 9-2 16,6 2 4-16,6 4 0 15,15-6-5-15,0 0 5 16,0-4-2-16,12-4 0 15,28-3 4-15,18-6-6 16,6-8 2-16,15-5 2 16,4-6-6-16,12 0 9 15,-13-3-3-15,-14-17 6 0,-17-4-4 16,-23-4 11-16,-14-5-13 16,-14-8 5-16,0-9 10 15,-35-2-14-15,-49 0 6 16,-11-2-2-16,-20 15-1 15,11 5-6-15,16 15 2 16,20 8 0-16,10 11-10 16,7 0 3-16,-8 14-6 15,13 30-16-15,10 17-120 16,29 7-164-16,7 1-377 16</inkml:trace>
  <inkml:trace contextRef="#ctx0" brushRef="#br0" timeOffset="-282102">22334 241 339 0,'0'0'449'15,"0"0"-306"-15,0 0 6 16,0 0 27-16,0 0-48 16,0 0-34-16,-6-27-21 15,6 27-33-15,0 0 1 16,0 0-23-16,0 0-3 15,0 0 13-15,0 0-27 0,0 0 2 16,0 0-3 0,0 16-4-16,0 18 4 0,0 9 0 15,0 12 2-15,0 0 6 16,22-3-5-16,-1-2-3 16,3 2 0-16,-8-2 1 15,11 8-4-15,-6 11-80 16,-6 7-114-16,7 4-258 15</inkml:trace>
  <inkml:trace contextRef="#ctx0" brushRef="#br0" timeOffset="-281464">21448 368 711 0,'0'0'182'0,"0"0"-35"0,0 0-2 15,0 0-18-15,0 0-56 16,0 0-20-16,-3-11-3 15,3 11-16-15,0 0 2 16,0 0-17-16,0 0-14 16,0 0 16-16,0 22-18 15,0 8 2-15,0 6 15 16,0 0-16-16,9 2 11 16,6 1-13-16,-9 1 0 15,4 11 7-15,8 0-5 16,-15 12-4-16,9 9-41 15,-12 2-122-15,0 4-198 0</inkml:trace>
  <inkml:trace contextRef="#ctx0" brushRef="#br0" timeOffset="-280696">20595 319 703 0,'0'0'194'16,"0"0"-46"-16,0 0-18 16,0 0-35-16,0 0-47 15,0 0-26-15,-88-9-22 16,51 37 0-16,-8 10 13 0,16 3-13 16,14 9 0-16,12-1-3 15,3 1 3-15,0-1-2 16,37-7 2-16,10-10 0 15,9-13 1-15,-9-9-1 16,-4-10 0-16,2 0 10 16,-8-23-8-16,0-7 6 15,-10-9 3-15,-23-2-11 16,-4-3 14-16,0-3-9 16,-4-5 1-16,-45 5 20 15,-6 3-26-15,-14 8 0 16,1 17-2-16,-6 14-22 15,-5 5-18-15,6 8-131 0,0 28-169 16,17 8-503 0</inkml:trace>
  <inkml:trace contextRef="#ctx0" brushRef="#br0" timeOffset="-280242">19593 464 646 0,'0'0'178'0,"0"0"-36"0,0 0-12 15,0 0-36-15,0 0-48 16,0 0-5-16,-6-16-31 15,-2 16-10-15,8 0-2 16,-8 7-16-16,3 19 18 16,5 4-4-16,0 0 8 15,0-2-1-15,0-1-3 16,27-8 0-16,15-5 8 16,-1-5-8-16,2-9 5 15,-1 0-1-15,-5 0-1 16,-13-4 10-16,-8-20-2 0,-5-7-9 15,-7-4 16-15,-4-6-12 16,0-1 29-16,0 4-4 16,-31-1-20-16,-6 4 14 15,1 7-25-15,-1 6 0 16,-9 6-7-16,-6 13-2 16,-12 3-17-16,-10 3-76 15,8 38-113-15,20 3-119 16</inkml:trace>
  <inkml:trace contextRef="#ctx0" brushRef="#br0" timeOffset="-279739">18997 472 506 0,'0'0'204'0,"0"0"-67"16,0 0-16-16,0 0-4 15,0 0-33-15,0 0-28 0,-137-43-3 16,127 43 3-1,-4 0-48-15,-20 0 4 0,-6 16-11 16,-10 11 9-16,11 9-8 16,17-3-2-16,17 3 0 15,5 0-9-15,0-4 9 16,15 2 0-16,34-9 0 16,12-6 1-16,7-6 1 15,5-13-2-15,0 0 0 16,-8-13 16-16,-7-17-14 15,-34-12 4-15,-13 1 6 16,-11-9-9-16,0 1 4 16,-58 5-7-16,-21 2 5 15,-9 12-8-15,-10 11 3 0,6 11-6 16,10 8 0 0,8 0-25-16,13 30-66 0,6 14-104 15,25 3-78-15,30 3-322 16</inkml:trace>
  <inkml:trace contextRef="#ctx0" brushRef="#br0" timeOffset="-279200">18138 516 448 0,'0'0'92'16,"0"0"0"-16,0 0 32 16,0 0-24-16,0 0-26 15,0 0 28-15,-66-17-19 16,44 12-56-16,7-3 52 15,-1 6-29-15,11-1-9 16,-2 0 7-16,4 3-31 16,3 0 8-16,-12 0-25 15,-9 0-2-15,-4 0-2 0,-2 21 6 16,5 10-4-16,12 2-2 16,10 2 4-16,0 1-9 15,0-3 9-15,44 0-1 16,10-8-8-16,4-8 7 15,16-6 2-15,-6-11 0 16,2 0 3-16,-12-5-1 16,-24-23 0-16,-7-5-2 15,-17-9 16-15,-10-5-13 16,0 4 4-16,0-1-7 16,-47 5 4-16,-11 6 1 15,-3 8-5-15,-3 9-1 16,-10 13-5-16,1 3-10 15,6 0-17-15,3 18-92 0,12 8-77 16,22 7-106-16</inkml:trace>
  <inkml:trace contextRef="#ctx0" brushRef="#br0" timeOffset="-377757">10001 662 894 0,'0'0'177'16,"0"0"-113"-16,0 0 25 0,0 0 10 16,0 0-28-16,0 0-7 15,-101-85-11-15,98 79-36 16,3 1 5-16,0 2-1 16,0 3-17-16,0 0 11 15,-5 0-15-15,-5 0-13 16,-2 3 12-16,-9 21-21 15,6 12 22-15,-1 5 1 16,10-2 6-16,6-6-5 16,0-12-2-16,37-3-10 15,6-16 8-15,9-2-16 16,-1 0 15-16,-8-13 0 0,-7-10 6 16,-14-3 4-1,-7-3-6-15,-9-1-1 0,-6-3 7 16,0 9-6-16,0-1-1 15,-14 8 0-15,-23 7 5 16,9 4-14-16,6 6 7 16,-2 0-19-16,-3 0 12 15,-4 25 9-15,4 4 4 16,20 7-4-16,7 0 2 16,0-6-7-16,37-2 5 15,21-14-9-15,6-8 3 16,10-6 4-16,-1 0 2 15,10-28 3-15,11-11 0 16,1-8 9-16,-12-5-7 16,-10-7 12-16,-22 0 30 0,-19-4-16 15,-5 6 8 1,-20 4 8-16,-7 11-30 0,0 17 23 16,0 12-20-16,0 11-5 15,0 2 7-15,-13 0-22 16,-8 27-7-16,-4 28 7 15,-6 22 1-15,-3 16 11 16,20 12-12-16,-1 22 2 16,-1 21 4-16,0 11-4 15,-11 6-2-15,-12 3 0 0,-11-9-10 16,-1-13 5 0,4-17-35-16,26-32-5 0,21-35 31 15,0-28-11 1,26-31 13-16,43-3 10 0,20-37 2 15,15-28 13-15,-1-20-13 16,2-13 6-16,-20-3 3 16,-32 0-9-16,-29 8 0 15,-24 12-3-15,0 18-42 16,-40 12-48-16,-2 15-57 16,10 5-117-16,27 9-173 15</inkml:trace>
  <inkml:trace contextRef="#ctx0" brushRef="#br0" timeOffset="-376077">11362 673 839 0,'0'0'301'15,"0"0"-156"-15,0 0-21 16,0 0-28-16,0 0-36 16,0 0-27-16,0-63-12 15,0 63-20-15,0 0-2 16,-16 22-17-16,0 19 18 0,1 9 12 16,9-4-10-16,6-1-2 15,0-7 2-15,0-11 0 16,24-10-4-16,10-12 0 15,6-5-10-15,2 0 11 16,11-4 1-16,-5-16 0 16,-1-2 2-16,-17 5 0 15,-9 3 7-15,-8 6-9 16,-13 3 0-16,0 2 7 16,0 3-6-16,0 0 1 15,0 0-2-15,0 0-2 16,0 0-1-16,0 0 2 15,0 0-4-15,15 0 1 16,9 0-7-16,19 3 7 16,4 4 1-16,1-3-1 0,-3-4 4 15,-1 0-14-15,-8 0 14 16,-11-6-2-16,-4-13 5 16,-9-6-3-16,-12-3 7 15,0 2-7-15,0-3 10 16,0 7-9-16,-27 4-1 15,-4 9 19-15,4 3-19 16,2 6 0-16,-3 0-4 16,4 0 1-16,6 15-3 15,2 9 2-15,16 7 4 0,0-1-1 16,23-4 1 0,33 1 0-16,10-15-1 15,3-3 2-15,2-9-6 0,-4 0 5 16,-9-5 0-16,-6-23 4 15,-15-3-3-15,-7-5 3 16,-15-5 3-16,-15-5-6 16,0-6 13-16,0 2-14 15,0 9 6-15,-3 11 17 16,-15 12-15-16,2 13 11 16,8 3-4-16,2 2-10 15,-1 0-5-15,-1 0-11 16,-14 27 1-16,1 20 10 15,-4 11 7-15,10 0-4 16,15-4 0-16,0 2 1 0,0-4-7 16,0-3 3-16,9-7 0 15,18-11-6-15,-2-13 0 16,5-12-9-16,7-6 8 16,13 0 7-16,1-8-1 15,12-26 1-15,-10-2 0 16,-8-3 5-16,-8 4-3 15,-16 14-2-15,-5 4 5 16,-6 9-4-16,-4 8-1 16,6 0-5-16,3 0-4 15,6 5 6-15,4 15-5 16,5 1 8-16,4 1 0 0,-10 1 3 16,5-4-1-16,-8-6-2 15,3-10-7-15,3-3 0 16,10 0 5-16,0 0 2 15,15-8 1-15,-1-15 0 16,7-4 2-16,0 3-3 16,-11-4 0-16,-2 7 4 15,-8 3-4-15,-16 5 0 16,-8 7 0-16,-4 4 2 16,-4 2-5-16,0 0-5 15,12 0-1-15,1 0 4 16,10 2 5-16,-12 6-2 15,-5-4 0-15,-11-4 2 16,0 0 4-16,0 0-4 16,0 0 0-16,0 0 11 0,0 0-8 15,-18 0 2-15,-22-12-5 16,-8 4-5-16,1 2 3 16,-1 4-6-16,3 2-6 15,-8 0 10-15,8 19-7 16,8 11 11-16,9 9 0 15,22-1-4-15,6 0 3 16,0-7-3-16,0-9-20 16,21-11 16-16,1-7-8 15,-1 0 1-15,-6-4 8 16,12 0-6-16,-1 0 13 16,4-5 0-16,4-14 1 0,3 5-2 15,-8 3 1-15,2 2 0 16,6 9 0-16,-7 0 1 15,20 0-5-15,2 0 1 16,-1 15 3-16,2 0-7 16,-2 0 6-16,-2-10 1 15,-3-5 0-15,0 0 2 16,3-14 4-16,3-22-6 16,-7-10 1-16,-8-9 15 15,-15-8 10-15,-10-3 10 16,-12-3 3-16,0 0-11 15,0 14 0-15,-28 11-9 16,7 17-9-16,-3 16 19 16,8 5-29-16,10 6-3 15,-15 0-6-15,-16 33-1 0,0 25 10 16,0 13 2-16,29 1 1 16,8 2 0-16,0-6-3 15,30 2-2-15,17-13-15 16,16-10-37-16,-2-14-38 15,10-14-52-15,-10-13-109 16,-13-6-101-16</inkml:trace>
  <inkml:trace contextRef="#ctx0" brushRef="#br0" timeOffset="-375915">13809 670 889 0,'0'0'159'16,"0"0"-4"-16,0 0-64 15,0 0-86-15,0 0 13 16,0 0-18-16,339-17 0 16,-223 17-58-16,4 0-260 15,1 0-469-15</inkml:trace>
  <inkml:trace contextRef="#ctx0" brushRef="#br0" timeOffset="-375500">14780 626 980 0,'0'0'84'0,"0"0"9"0,0 0-28 16,0 0-49-16,0 0-3 15,0 0-2-15,196-55-2 16,-107 47-9-16,5 3 3 15,-10-3 5-15,-12 2-7 16,-20 1 8-16,-22-1 15 16,-14 3 11-16,-9-4 11 15,-7 3 22-15,0-7-18 0,0 0-7 16,0-2-26 0,0-2-2-16,-7 1-1 0,-2 7-12 15,-1-2 4 1,-1 9-6-16,11 0 4 0,0 0-7 15,0 0 6-15,0 0-3 16,6 6 0-16,52 24 9 16,24 11-8-16,21 6 7 15,8-6-8-15,-8 4 12 16,-23-7-12-16,-49 6-3 16,-31 8-45-16,-82 8-118 15,-108 12-234-15</inkml:trace>
  <inkml:trace contextRef="#ctx0" brushRef="#br0" timeOffset="-278644">16999 508 547 0,'0'0'203'0,"0"0"-69"15,0 0 2-15,0 0-40 16,0 0-32-16,0 0-3 16,-46-36-15-16,39 36-15 15,2 0-23-15,-4 3-8 16,-12 21 0-16,-7 10-1 0,19 4 8 15,9-2-7-15,0 0 0 16,0 2 0-16,43-1 0 16,12-7 5-16,17-11-5 15,2-11 2-15,0-8 2 16,-11 0 8-16,-10-6-12 16,-11-24 3-16,-11-5 16 15,-16-10-18-15,-15 1 6 16,0-2 21-16,-22-4-5 15,-39 3-5-15,-18 5-18 16,-3 13 0-16,2 10-5 16,7 11 3-16,6 8-11 0,15 0-40 15,9 19-98 1,12 13-70-16,13 2-81 0</inkml:trace>
  <inkml:trace contextRef="#ctx0" brushRef="#br0" timeOffset="-278073">16446 511 175 0,'0'0'248'0,"0"0"-99"15,0 0-18-15,0 0-22 16,0 0-1-16,0 0-37 15,-55-39-2-15,52 36 23 16,-10 1-48-16,10 2 0 16,3 0 3-16,-5 0-29 15,-1 0-18-15,-10 17-12 0,1 13 12 16,-1 8 6-16,5-2-5 16,11 1-1-16,0 0 0 15,0-4 2-15,0-5-1 16,27-7-1-1,15-9 0-15,11-8-1 0,8-4 6 16,5 0-2-16,-1-18 6 16,-22-12-8-16,-13-3 12 15,-20-8-8-15,-10-1-1 16,0-2 51-16,0 0-43 16,-16 5 9-16,-29 7-2 15,-13 12-13-15,-16 17-6 16,-8 3-7-16,-5 16-16 0,21 29 16 15,23 15-141-15,27 9-171 16,16 11-538-16</inkml:trace>
  <inkml:trace contextRef="#ctx0" brushRef="#br0" timeOffset="-277123">15095 2397 679 0,'0'0'196'0,"0"0"-73"0,0 0-5 16,-315-25-51-16,284 25 19 16,31-2 0-16,0 2-45 15,0-3-19-15,0 0-22 16,16 3-11-16,49 0 7 15,33 0 8-15,39 0 4 16,33 0-3-16,8 0-1 16,2 0 12-16,-15 0-15 15,-11 0 3-15,-20 0 14 16,-25-5-13-16,-35-1 15 16,-37 1-11-16,-26 2-4 15,-11 3 14-15,0-3-8 16,0 3 15-16,0-8 14 15,-14-5-26-15,-57-10-5 16,-21-4-9-16,-14 2 3 0,-5 1-5 16,20 1 2-16,18 7 0 15,20 0 3-15,19 7 2 16,26 3-4-16,2 1-1 16,6 5 0-16,0 0-6 15,0 0 6-15,14 0-16 16,54 0 10-16,39 16 1 15,24 12 5-15,-6 0 0 16,-14 2 3-16,-29-3-4 16,-24 4 1-16,-27-1 0 15,-22 0-4-15,-9 9 4 16,-19 2-10-16,-53 5 7 0,-30 7-30 16,4-3-87-16,13-4-124 15,24-5-308-15</inkml:trace>
  <inkml:trace contextRef="#ctx0" brushRef="#br0" timeOffset="-262100">20999 1412 821 0,'0'0'78'0,"0"0"-24"0,0 0 22 16,0 0-2 0,0 0-11-16,0 0 0 0,0 0-27 15,0 0 12-15,-10 17-21 16,10-14-12-16,40 6-15 15,40-2 5-15,61 2-5 16,78-6 14-16,51-3-13 16,34 0 11-1,32 0-12-15,-5-12 0 0,-14-1 2 16,-16-1-2-16,-36 3 0 16,-36 0 0-16,-46 0 3 15,-35 3-2-15,-45 5-1 0,-32 0 0 16,-36 3-1-1,-13 0 6-15,-22 0-5 16,0 0 2-16,0 0 1 0,0-1 14 16,0 1-16-16,0 0 20 15,0-4 7-15,0 4-28 16,0 0 0-16,0 0-1 16,0 0 9-16,0 0-7 15,0 0-1-15,0 0 0 16,0 0-7-16,0 0 7 15,0 0-3-15,0 0-3 16,0 0 12-16,0 0-13 16,0 0 7-16,0 0 0 15,0 0-5-15,0 0 5 16,0 0-3-16,0 0-3 0,0-8-16 16,0 0-27-16,0-1-52 15,-6-5-19-15,-5 3-8 16,-5-2-82-16,-21-4-169 15</inkml:trace>
  <inkml:trace contextRef="#ctx0" brushRef="#br0" timeOffset="-248410">18548 1993 589 0,'0'0'237'0,"0"0"-84"16,0 0 4-16,0 0-34 15,0 0-35-15,0 0-24 16,-122-63-23-16,116 63 11 16,2 0-38-16,4 0-8 15,0 0-2-15,-11 0-4 16,-5 33-3-16,-8 16-1 16,-4 20 4-16,7 6 10 15,12-1-10-15,9 3 0 16,0-2 3-16,9-10 3 15,40-10-6-15,2-11 0 16,7-11 0-16,10-8-3 0,5-9 3 16,0-6 0-16,-5-4-1 15,-17-6 5-15,-19 0-4 16,-14 0 0-16,-9 0 2 16,-2-8 18-16,-7-16-10 15,0-9-3-15,0-1 27 16,-34 2-32-16,-34 2 5 15,-15 6-7-15,-5 4-4 16,2 9-7-16,19 5 8 16,15 6-40-16,22 0-35 15,12 0-103-15,18 13-90 16,0 4-94-16</inkml:trace>
  <inkml:trace contextRef="#ctx0" brushRef="#br0" timeOffset="-247815">18982 1468 495 0,'0'0'158'0,"-305"-122"-35"16,128 76-2-16,-16 10-23 15,-3 9-21-15,-2 8-1 0,-5 10-18 16,8 9-24-16,12 0 14 16,21 11-33-16,15 33 13 15,12 21-18-15,10 18-1 16,6 25 1-16,9 13-10 16,9 9 0-16,19 10 10 15,11 3-4-15,20 2-6 16,35-2 0-16,16-5 5 15,0-3-5-15,80 2 0 16,18 1 0-16,24-9 11 16,28-11-11-16,40-19 0 15,45-27-1-15,64-23 2 16,29-22 8-16,13-16-9 16,-8-11 0-16,-34-11 23 0,-27-35 0 15,-42-15 27-15,-31-24-4 16,-32-11-12-16,-41-14 19 15,-28-16-15-15,-34-3-13 16,-38-21 10-16,-26-4-26 16,-17-7 13-16,-87-2-14 15,-42 9 0-15,-53 17-6 16,-46 16-2-16,-41 19 0 16,-36 21 2-16,-17 30-1 15,-12 23-1-15,26 28 0 16,44 0-10-16,49 31 8 15,76 21-21-15,40 25-83 16,33 22-17-16,25 2-179 0,7-2-573 16</inkml:trace>
  <inkml:trace contextRef="#ctx0" brushRef="#br0" timeOffset="-240714">4865 4152 665 0,'0'0'215'0,"0"0"-114"16,0 0 0-16,0 0-17 0,0 0-37 15,0 0-12-15,-39-13-35 16,105 13 3-16,32 0 9 16,31 0-9-16,4 0 2 15,2-4-2-15,-19 1 2 16,-11-2 0-16,-33-3-5 15,-29 4 0-15,-20 0 11 16,-23 1-2-16,0-8 47 16,0-6 11-16,-8-7-33 15,-43-9-17-15,-17 3-17 16,-11-1 0-16,5 3 4 16,16 7-2-16,19 7-2 0,17 9 2 15,22-1 3-15,0 6-5 16,0 0 0-16,0 0-11 15,22 0 7-15,24 7-5 16,34 16 9-16,8 5 0 16,1-1 4-16,14 1-5 15,1 2 1-15,-9 3 0 16,-9 0-3-16,-32-6 4 16,-10 3-1-16,-30 1 0 15,-14 2-16-15,0 6 15 16,-24 2-41-16,-34-1-90 15,10 2-72-15,17-6-233 16</inkml:trace>
  <inkml:trace contextRef="#ctx0" brushRef="#br0" timeOffset="-240449">6827 4177 780 0,'0'0'140'16,"0"0"-82"-16,0 0 22 0,0 0-29 16,0 0-35-1,0 0 8-15,376 0-24 0,-267 0 1 16,-1 6-8-16,-5 5-60 15,-5-7-207-15,-9-4-454 16</inkml:trace>
  <inkml:trace contextRef="#ctx0" brushRef="#br0" timeOffset="-240083">8303 3710 659 0,'0'0'240'16,"0"0"-111"-16,0 0 19 16,0 0-68-16,0 0-16 0,0 0-9 15,-159-51-55-15,135 87 7 16,-13 19-10-16,9 19 8 16,13 6 0-16,15 9-5 15,0 4 0-15,22-2 8 16,41-6-8-16,14-14 0 15,11-15 2-15,1-18 3 16,-9-19-7-16,-17-13 2 16,-10-6 0-16,-23 0 8 15,-9 0-7-15,-14-17 8 16,-7-8 26-16,0-5-18 16,-21-3 7-16,-53 3-24 0,-11 2-3 15,1 8-5 1,12 10 4-16,25 8-56 0,20 2-65 15,22 0-196-15,5 2-71 16</inkml:trace>
  <inkml:trace contextRef="#ctx0" brushRef="#br0" timeOffset="-241868">2142 3946 645 0,'0'0'202'16,"0"0"-52"-16,0 0-30 16,0 0-44-16,0 0 19 0,0 0-42 15,0-14-37-15,0 50-1 16,-21 19-6-16,-10 16-3 15,-2 4 11-15,2-1-11 16,4-5 16-16,9-1-22 16,-1-2 1-16,1-6 8 15,12-13-9-15,-1-19 0 16,7-14 0-16,0-14 6 16,0 0 0-16,0 0-2 15,0 0 1-15,0-31 50 16,0-27 13-16,0-26-54 15,13-13-7-15,3-10-6 16,-14-6 6-16,-2 3-7 16,0 6 0-16,0 16 3 15,0 24-3-15,0 26 0 0,0 20 3 16,0 18-3-16,6 0-1 16,46 37-24-16,28 32 16 15,8 21 1-15,12 15 8 16,-10-1 0-16,-2-2 2 15,1-3-1-15,-10-10 5 16,-2-13-6-16,-13-15 1 16,-6-19-2-16,-21-21 1 15,-19-12 0-15,-12-9 0 16,-6 0 5-16,12-20 13 16,-3-32-10-16,1-25-6 0,1-19 17 15,-11-17-19-15,0-13 0 16,0-9 2-16,0 0 4 15,0 14-4-15,-27 22-2 16,6 35 0-16,11 29-2 16,4 26 2-16,6 9-13 15,0 20-1-15,0 45-37 16,13 35 32-16,33 24-6 16,3 8-75-16,-9 2-50 15,-10-13-130-15,6-18-88 16</inkml:trace>
  <inkml:trace contextRef="#ctx0" brushRef="#br0" timeOffset="-241501">3356 4372 472 0,'0'0'185'16,"0"0"-22"-16,0 0-59 16,0 0 13-16,0 0-30 15,0 0-11-15,-74-110 2 16,68 110-47-16,-1 0-4 15,4 0-27-15,-2 0-14 16,5 22 5-16,0 17 3 16,0 7 6-16,0 7 4 15,0-4-2-15,31-5-2 16,11-8 0-16,10-9 2 16,0-13 10-16,0-11-12 0,-1-3 0 15,2 0 20 1,2-31-19-16,-15-7 10 0,-13 1 8 15,-22-6 14-15,-5-1 23 16,-11-3-45-16,-50 6-6 16,-10 11-4-16,10 10-1 15,13 13-4-15,23 7-4 16,3 0-21-16,14 21-29 16,8 32-71-16,0 7-69 15,15 3-140-15</inkml:trace>
  <inkml:trace contextRef="#ctx0" brushRef="#br0" timeOffset="-241225">4004 4606 293 0,'0'0'381'16,"0"0"-228"-16,0 0-27 15,0 0-57-15,0 0 9 16,0 0-21-16,0 0-36 15,0-28 5-15,0 25-14 16,0 3 2-16,0-2 28 16,0-7-21-16,0-2 3 15,5 1-12-15,5-1-10 16,-4 5 9-16,-6 0-11 0,0 1 0 16,0-4-8-16,-21 9-17 15,-11 0-92-15,11 0-98 16,21 0-159-16</inkml:trace>
  <inkml:trace contextRef="#ctx0" brushRef="#br0" timeOffset="-239379">9369 3200 67 0,'0'0'674'16,"-392"-167"-568"-16,167 87-37 16,-10 6-5-16,-16 8 11 15,-33 11-35-15,-13 5-20 16,-39 6 16-16,-24 3-33 15,-32 3 3-15,-47 4 0 16,-39 4-1-16,-29 8 6 16,-25 11-11-16,-32 11 0 15,-27 0-7-15,-44 38 9 16,-7 15-2-16,20 8 5 16,77 13-4-16,133 12 12 0,119 10-13 15,121 18 0-15,87 11 12 16,33 15-12-16,30 11 0 15,19 8 1-15,3 9 2 16,0 8 11-16,37 10-14 16,14 7 0-16,7 14 4 15,5 5 2-15,3 14-6 16,29 2 0-16,27-14 5 16,40-13 0-16,58-28-5 15,40-25 0-15,55-21 0 16,39-25 2-16,49-31-2 15,53-27 5-15,58-30-1 16,44-14 8-16,63-28-12 0,66-40 2 16,35-17-3-16,8-18 1 15,-19-3-12-15,-47-7 12 16,-66-6-8-16,-72-4 8 16,-101-6-28-16,-102-6 19 15,-87-3 6-15,-73-10 6 16,-42-6 0-16,-17-6 10 15,-30-2-6-15,-38 0 38 16,-36 3-10-16,-21-9 7 16,-105-6 8-16,-78 3-26 15,-84 6-5-15,-66 20-10 16,-40 26-5-16,-13 37-8 16,-6 53-4-16,-17 29-85 0,-28 24-285 15</inkml:trace>
  <inkml:trace contextRef="#ctx0" brushRef="#br0" timeOffset="-36217">9318 3459 521 0,'0'0'108'15,"0"0"-42"-15,0 0 47 16,0 0-10-16,-285-143-27 15,187 96 35-15,-6-8-20 16,-12-3-34-16,-3 3 13 16,-3 3-28-16,-10 5-3 15,-2 7 6-15,-7 3-42 16,-6 18 30-16,9 9-33 16,11 10 0-16,5 7 15 15,-10 52-11-15,-8 31-3 0,-16 32-1 16,-6 20 0-16,-1 12 4 15,23 8-4-15,24-2 0 16,36 2-2-16,51-5 6 16,29-6-4-16,29-8 0 15,76-5 2-15,33-3-6 16,29-10 4-16,26-9 0 16,32-19 1-16,29-29-1 15,25-30-2-15,7-29 1 16,-1-9 2-16,2-44 1 15,-15-27-1-15,-21-23 1 16,-26-19 5-16,-53-18-2 16,-56-15-5-16,-55-17 0 0,-48-18 1 15,-13-20 15-15,-90-8-16 16,-61 3 2-16,-55 18 0 16,-38 38-2-16,-43 48-2 15,-20 58-3-15,-37 44-19 16,-20 82-47-16,-39 57-194 15,-31 25-181-15</inkml:trace>
  <inkml:trace contextRef="#ctx0" brushRef="#br0" timeOffset="13876">14331 5574 157 0,'0'0'567'0,"0"0"-383"0,0 0-47 16,0 0-8-16,0 0-11 15,0 0-29-15,0-3-16 16,0 3-20-16,0 0-8 16,0 0 2-16,0 0-25 15,0 0-9-15,0 0 16 16,0 0-19-16,0 0 2 16,0 0-1-16,0 0-8 15,0 3-2-15,0 35-1 16,0 15 0-16,-8 15 9 15,-5 1-7-15,10-3-2 16,-3 2 0-16,6-4 2 0,0-6 0 16,0-14-2-1,0-11 0-15,0-6-4 0,0-5-15 16,0 0-34-16,0-5-41 16,0-1-75-16,9 0-157 15,6 1-252-15</inkml:trace>
  <inkml:trace contextRef="#ctx0" brushRef="#br0" timeOffset="14252">14683 5686 607 0,'0'0'232'16,"0"0"-114"-16,0 0 7 15,0 0-18-15,0 0-31 16,0 0-6-16,10-16-38 16,-10 16 0-16,0 0-7 15,0 0-3-15,0 9-2 16,11 15-18-16,7 9 35 15,1 8 5-15,-11-2-26 16,2 2-3-16,-4-5-2 16,1 2-7-16,-1-2 1 0,2-1-5 15,-8 4 5 1,0-3-10-16,0 0 5 0,0 0-47 16,0-4-64-16,0-1-138 15,0-9-214-15</inkml:trace>
  <inkml:trace contextRef="#ctx0" brushRef="#br0" timeOffset="14596">15362 5606 851 0,'0'0'146'0,"0"0"-54"16,0 0 16-16,0 0-25 15,0 0 1-15,0 0-35 16,0 0-11-16,0 0-16 16,0 0-14-16,5 25-3 15,1 11 12-15,10 5 12 16,-8 6-5-16,5 0-19 15,-3 2 2-15,-5 1-3 16,-2-3-3-16,3 2 6 16,1 1-7-16,1-2-6 15,5 3 0-15,-13-5-77 0,0-4-204 16,0-6-749-16</inkml:trace>
  <inkml:trace contextRef="#ctx0" brushRef="#br0" timeOffset="15514">10083 6498 653 0,'0'0'211'16,"0"0"-63"-16,0 0-16 15,0 0-17-15,0 0-22 16,0 0-51-16,-36-44-17 15,33 44-25-15,-4 0-12 16,7 13-8-16,-6 12 14 0,6 11 6 16,0 6 11-16,0-7-7 15,0 1-4-15,21-6 3 16,37-5-1-16,22-15-2 16,30-10-10-16,9 0 10 15,6-16 4-15,-9-17 2 16,-33-5-6-16,-31-1 11 15,-25 1-9-15,-27-1 13 16,0-2-8-16,-33-1 1 16,-50 10 4-16,-5 2-12 15,-16 13-4-15,-3 14-10 16,9 3 11-16,16 0-1 16,18 17-26-16,27 10-93 0,21 6-51 15,16 0-62-15,0 6-133 16</inkml:trace>
  <inkml:trace contextRef="#ctx0" brushRef="#br0" timeOffset="15904">10921 6363 628 0,'0'0'166'16,"0"0"-14"-16,0 0-23 15,0 0-15-15,0 0-46 16,0 0-29-16,-30-44-25 16,30 44-14-16,0 3-25 0,0 24 20 15,0 12 5-15,16-7 10 16,26 8-10-16,16-10 0 16,14-3 9-16,2-8-6 15,-3-11-2-15,3-8 5 16,-10 0-4-16,-6-8 6 15,-22-19-7-15,-21-3 6 16,-8-5 13-16,-7 1-18 16,0-2 3-16,-37-6 5 15,-34 4-3-15,-17 5-7 16,-10 3-4-16,3 14-8 16,6 13 9-16,17 3-37 0,28 9-73 15,14 23 1 1,30 6-70-16,0 3-46 0,21-4-312 15</inkml:trace>
  <inkml:trace contextRef="#ctx0" brushRef="#br0" timeOffset="16262">11627 6231 350 0,'0'0'309'0,"0"0"-172"15,0 0-6-15,0 0-7 16,0 0-28-16,0 0-34 0,-88-33-24 16,88 33-38-1,0 8-5-15,0 22 4 0,0 6 2 16,0-1 9-16,0-1-10 16,37-6 5-16,11-7-5 15,7-10 4-15,9-5-4 16,-3-6 4-16,4 0 3 15,-14-14 2-15,-14-14-6 16,-9-5 1-16,-25 1 5 16,-3-1-3-16,0 2-6 15,-40 1 11-15,-31 8-9 16,-5 6-2-16,-3 10-3 0,5 6-4 16,16 0-18-1,28 19-108-15,24 17-69 0,6 6-85 16</inkml:trace>
  <inkml:trace contextRef="#ctx0" brushRef="#br0" timeOffset="16612">12266 6420 679 0,'0'0'149'15,"0"0"-5"-15,0 0-30 0,0 0-34 16,0 0-49 0,0 0-23-16,190-68 9 0,-44 43 3 15,0 5 0-15,-2-1-13 16,-16 5-4-16,-23 1 10 16,-33 7-12-16,-19 3 0 15,-29 2 5-15,-17 0-2 16,-7 3 11-16,0 0-6 15,0 0 6-15,0 0 9 16,0 0-24-16,0 0-13 16,-23 0 10-16,9 0-5 15,4 0-18-15,10 0-81 16,0 0-23-16,0 6-22 16,0-3-151-16</inkml:trace>
  <inkml:trace contextRef="#ctx0" brushRef="#br0" timeOffset="17103">13672 5984 659 0,'0'0'141'16,"0"0"-4"-16,0 0-31 0,0 0 3 16,0 0-31-16,0 0-28 15,-10-24-24-15,10 24 0 16,-6 0-26-16,6 0-4 16,-2 0-5-16,2 1-5 15,-8 22 14-15,8 4 21 16,0 6-18-16,0-3 7 15,8 1-9-15,31-10 1 16,12-6 4-16,5-10-3 16,-1-5 4-16,-13 0-2 15,1 0-1-15,-6-14 22 16,-16-11 20-16,-5-5 2 0,-16-3-5 16,0-3-10-1,0 0 6-15,-16 0-8 0,-21 6-6 16,-5 5 8-16,12 6-24 15,-14 8-2-15,14 9-7 16,-12 2 0-16,-11 0-12 16,5 0-1-16,-4 24-24 15,20 12-52-15,11 11-65 16,18 3-146-16,3 2-394 16</inkml:trace>
  <inkml:trace contextRef="#ctx0" brushRef="#br0" timeOffset="27789">15938 8037 340 0,'0'0'521'16,"0"0"-365"-16,0 0-28 16,0 0 4-16,0 0-45 15,0 0-38-15,0 0-13 16,0 0-5-16,46-2 1 15,-39 2-17-15,-4 0-6 0,2 0-1 16,1 17-3 0,4 15 29-16,-4 15-18 0,4 5-7 15,-5 3 13-15,5 6-21 16,2-6 2-16,-7 0 1 16,-1 1 0-16,2-14-8 15,0 2-2-15,-6-7-45 16,3-2-25-16,9-4-65 15,10-15-106-15,9-2-118 16</inkml:trace>
  <inkml:trace contextRef="#ctx0" brushRef="#br0" timeOffset="28083">16559 8236 304 0,'0'0'384'15,"0"0"-222"-15,0 0-11 16,0 0-6-16,0 0-28 16,0 0-13-16,0-116-27 15,0 116-38-15,0 0-9 16,0 0-16-16,0 0-14 16,0 19 0-16,0 17-17 15,0 17 17-15,0 7 9 16,6 0-8-16,2 1 2 15,5-5-3-15,-3-8-4 16,2-6-8-16,3-9-54 16,1-6-45-16,5-7-36 15,9-12-85-15,7-3-68 0</inkml:trace>
  <inkml:trace contextRef="#ctx0" brushRef="#br0" timeOffset="28337">17036 8280 532 0,'0'0'193'0,"0"0"-45"16,0 0-5-16,0 0-23 15,0 0-11-15,0 0-24 16,0-55-25-16,0 55-20 0,0 0-25 16,5 0-15-1,-2 13 0-15,4 29-11 0,-1 18 11 16,-6 9 4-16,0-6 3 15,3 1-11-15,4-7 4 16,4-7-43-16,8-9-16 16,2-11-69-16,16-16-58 15,5-14-39-15,11 0-223 16</inkml:trace>
  <inkml:trace contextRef="#ctx0" brushRef="#br0" timeOffset="28558">17638 8236 447 0,'0'0'208'0,"0"0"-47"16,0 0-17-16,0 0-39 0,0 0-2 15,0 0-71-15,-52-55-32 16,52 82-6-16,0 20 6 16,8 5 11-16,15 3-9 15,-9 3 1-15,7 0 0 16,-5 0-3-16,-6-1-3 15,-5-13-102-15,-5-8-128 16,13-14-290-16</inkml:trace>
  <inkml:trace contextRef="#ctx0" brushRef="#br0" timeOffset="28776">18102 8183 506 0,'0'0'150'0,"0"0"-25"16,0 0-50-16,0 0-43 16,0 0-12-16,0 0-20 15,21 78 34-15,-14-23 10 16,-7 8-21-16,3-4 1 16,2 3-24-16,1-7 0 15,-2-6 0-15,15-10-12 16,-11-12-154-16,13-13-187 15</inkml:trace>
  <inkml:trace contextRef="#ctx0" brushRef="#br0" timeOffset="28979">18710 8175 499 0,'0'0'101'15,"0"0"-65"-15,0 0-8 16,0 0 66-16,0 0-31 16,39 196-42-16,-39-133-11 15,0 0-10-15,0 0-22 16,0-11-246-16</inkml:trace>
  <inkml:trace contextRef="#ctx0" brushRef="#br0" timeOffset="29225">19434 8662 602 0,'0'0'147'16,"0"0"-112"-16,0 0 20 15,0 0-39-15,0 0-8 16,0 0 21-16,159 24-13 16,-86-15-16-16,10 5 0 0,3-9-17 15,-4-2-135-15,-15 2-209 16</inkml:trace>
  <inkml:trace contextRef="#ctx0" brushRef="#br0" timeOffset="29416">20351 8717 462 0,'0'0'132'0,"0"0"-97"16,0 0-18-16,0 0 2 15,0 0-13-15,0 0 3 16,193 2-9-16,-124 1-84 15,5-3-103-15</inkml:trace>
  <inkml:trace contextRef="#ctx0" brushRef="#br0" timeOffset="29613">21029 8719 313 0,'0'0'50'0,"0"0"-5"0,0 0 45 16,0 0-61-1,0 0-21-15,0 0-7 0,306 0 2 16,-208 0-3-16,5 0-46 16,-8 0-261-16</inkml:trace>
  <inkml:trace contextRef="#ctx0" brushRef="#br0" timeOffset="33355">22079 8084 286 0,'0'0'226'0,"0"0"-42"0,0 0-1 15,0 0-33-15,0 0-46 16,0 0-8-16,0 0-6 15,-37-55-17-15,37 50-11 16,0 5-15-16,0 0-4 16,0 0-16-16,0-2-9 15,0 2-11-15,0 0-2 16,0 0-5-16,0 15 2 16,0 24 2-16,0 16 7 15,8 3-9-15,3 2 6 16,4 7-8-16,-12-4 2 15,16-8 1-15,-16-7 2 16,9-5-5-16,4-10-1 0,-8-6-4 16,-2 0-24-1,4-4-43-15,-4-4-41 0,9-3-91 16,12-13-88-16,16-3-154 16</inkml:trace>
  <inkml:trace contextRef="#ctx0" brushRef="#br0" timeOffset="33782">22585 8164 286 0,'0'0'371'0,"0"0"-212"16,0 0-15-16,0 0-30 15,0 0-10-15,0 0-40 0,0-31-27 16,0 31-17-16,0 0-13 15,0 6-7-15,0 25 1 16,0 7 19-16,0 9-16 16,8 3 0-16,14-7 0 15,6-1 0-15,9-4-3 16,-2-8-1-16,12-10 3 16,-4-4 2-16,9-16-5 15,6 0 4-15,3 0-4 16,-3-16 5-16,-12-15 5 15,-4-2-3-15,-21-2-2 16,-21-1 2-16,0-2 9 16,-15-12 19-16,-52 1-25 0,-18 2 1 15,6 14-7-15,8 8-4 16,0 15 0-16,14 3-4 16,11 7 2-16,3 0-10 15,6 0-45-15,13 17-64 16,11 15-70-16,13 10-26 15,0-6-133-15</inkml:trace>
  <inkml:trace contextRef="#ctx0" brushRef="#br0" timeOffset="34263">23333 8200 402 0,'0'0'247'0,"0"0"-104"16,0 0-9-16,0 0 2 16,0 0-59-16,0 0-26 15,-34-61 23-15,34 61-24 16,0 0-20-16,-3 0-13 16,3 0-5-16,0 0-12 15,0 8-2-15,0 20 2 16,0 5 0-16,0 8 5 15,0-5-4-15,0 8 2 16,0-6-2-16,3 4 1 16,19-6 0-16,14-11-1 0,1-6-2 15,9-14 1-15,9-2 0 16,0-3 4-16,0 0 0 16,-9-3 0-16,-9-13 1 15,-13 3-1-15,-3-14-1 16,-14-2 12-16,-7-7 1 15,0-8 16-15,-37-5-17 16,-28 5 3-16,-10 2-10 16,-4 12-7-16,5 11 0 15,13 7-2-15,24 10-2 16,16 2 3-16,8 0-10 0,10 0-53 16,-2 0-63-1,5 20-127-15,0 6 64 0,5 3-259 16</inkml:trace>
  <inkml:trace contextRef="#ctx0" brushRef="#br0" timeOffset="35356">24127 8126 592 0,'0'0'145'15,"0"0"-13"-15,0 0-7 16,0 0-15-16,0 0-9 16,0 0-29-16,0-50-11 0,0 47-14 15,0-2-6-15,0 5-10 16,0 0-7-16,0 0-6 15,0 0-2-15,0 0-7 16,0 0-3-16,0 0-4 16,0 0 2-16,0 0-4 15,0 0-4-15,0 16-1 16,0 15 5-16,0 7 11 16,0 9-11-16,0-3 1 15,0 0 0-15,26 3-1 16,16-15 1-16,16 4 1 15,0-11-2-15,-2-3 1 16,-5-7-1-16,-9-10 0 16,2-5 3-16,-8 0-2 0,0 0-1 15,-4 0 5 1,-3-25-2-16,5-6 7 0,-9-4 11 16,-13-9 2-16,-9-11 4 15,-3 0-12-15,0 2 1 16,-8 4-5-16,-36 10 1 15,-7 1-5-15,-2 10-3 16,8 9-1-16,-5 2-3 16,5 9-1-16,2 8-2 15,-9 0-10-15,-12 0-48 16,-12 48-58-16,-12 9-130 16,-2 9-332-16</inkml:trace>
  <inkml:trace contextRef="#ctx0" brushRef="#br0" timeOffset="44634">16919 7323 566 0,'0'0'156'16,"0"0"-50"-16,0 0-23 15,0 0 8-15,0 0-12 16,0 0-17-16,-134-163-14 16,67 139-24-16,-19-1 15 15,-12 6-28-15,-11 0 8 16,-17 7-6-16,1 6-8 16,-7 5 5-16,16 1-10 15,7 0 0-15,19 0 9 16,11 19-9-16,7 17-5 15,-5 13 4-15,-9 20 1 16,3 10 4-16,10 3-4 16,15 10 0-16,21 4 3 0,15 0-3 15,20-2 0-15,2-9-2 16,0-5 10-16,31-6-10 16,27-6 2-16,9-8 0 15,1 1 0-15,-2 0 0 16,5-6 0-16,-10 2 7 15,8-1-3-15,-8 2 2 16,13-1-6-16,0 4 0 16,0-1 18-16,-2-2-16 15,2-5 0-15,-1-2 9 16,1 2-6-16,-7-9-5 16,15-3 0-16,4 3 0 0,8-14 8 15,4 3-8-15,12-6 0 16,9 1 7-16,19-5-1 15,15-13-6-15,24-2 0 16,21-2 0-16,16 0 8 16,6-6-8-16,-6 0 0 15,-10 2-3-15,2 1 7 16,-8 4-4-16,1 0 0 16,-6-7 1-16,5 5-3 15,-5 3 2-15,2 3 0 16,-2 1-2-16,-2 1 9 15,9-2-7-15,-1-9 0 16,-1 10 0-16,-8-7 3 0,-13 1-3 16,1 0 0-16,-6-1 0 15,6-2 2-15,12 2-2 16,8-5 0-16,5 0 0 16,-5 0-2-16,6 0 2 15,-5 0 0-15,-9 0-1 16,-13 0 2-16,-21 0-1 15,-24 0 0-15,-23 0 2 16,-14 0-5-16,-7 6 3 16,-8-1 0-16,-4-2-4 15,3-3 6-15,10 0-2 16,0 0 0-16,-1 0 6 0,-3 0-8 16,-8 0 2-16,-6 0 0 15,-10 0-1-15,-13-3 5 16,-17-2-4-16,-10 5 0 15,-11-6 2-15,5-2 0 16,13-3-2-16,9-14 0 16,21-5 8-16,-4 0-8 15,11-6 0-15,-7 3 0 16,-13 2 2-16,-8 2 2 16,-10-7-4-16,-6 5 0 15,-5-7 14-15,-13 2-13 16,10-13 9-16,-13-1 1 15,0-4-10-15,0-7 19 16,5-11-9-16,-2-2-8 16,-3 0 11-16,0-12-11 0,0 7 19 15,-21-7 19-15,-34 12-27 16,-15 1 19-16,-12 4-27 16,-7-3-6-16,-6 3 21 15,0 3-13-15,12 3-8 16,4 5 4-16,5-3 2 15,18 9-3-15,9 5-3 16,2 3 0-16,2 8 4 16,0 1-4-16,-9 1 0 15,-6-1-3-15,-3-1 9 0,-25 4-6 16,-12-10 0 0,-24 6 0-16,-6 4-10 0,-19 1 10 15,-12 7 0 1,3-1-3-16,0 2 9 0,-3 4-4 15,4 7-2-15,-7 0 0 16,-15 4-4-16,-22-4 4 16,-27 7 0-16,-15-1-2 15,-13 4 8-15,-15 2-12 16,9 0 6-16,-18 0 0 16,-2 0-7-16,-27 0 7 15,-2 6 0-15,-8 9-3 16,2 0 11-16,22-5-10 15,21-4 2-15,21-3 0 16,16 3 1-16,-1 7-1 0,8 6 0 16,1 6-1-1,20 5-14-15,30-7 11 0,24-2-31 16,27-4-38-16,22 2 11 16,17 3-79-16,7 5-90 15,-3 9-60-15,-11 3-266 16</inkml:trace>
  <inkml:trace contextRef="#ctx0" brushRef="#br0" timeOffset="46681">18242 5587 546 0,'0'0'176'0,"0"0"-59"15,0 0 25-15,0 0-67 16,0 0 16-16,0 0-13 16,-228-137-28-16,228 137 0 15,0 0-50-15,0 0 1 16,0 36-1-16,0 20 0 16,5 14 15-16,11 13 1 0,-8-1-7 15,-1 1 22-15,-7-10-31 16,9-9 1-1,4-17 8-15,-5-17-9 0,-1-16 0 16,2-8-1-16,-9-6 8 16,6 0 6-16,-6-4-5 15,0-33 8-15,0-16 40 16,0-18-53-16,0-9-3 16,-22-11 0-16,-2-8 6 15,-10-3-5-15,10 6-1 16,-3 2 0-16,12 18-1 15,5 21 1-15,4 16 0 0,6 19-4 16,0 15 10 0,0 5-13-16,27 0-5 0,47 11 11 15,29 36-10-15,10 19 11 16,9 14 0-16,-8 11-3 16,-14 1 12-16,-5 2-15 15,-27-3 6-15,-32-9 0 16,-14-4-5-16,-22-10 5 15,0-5-10-15,-52-8 4 16,-12-16 10-16,3-11-11 16,9-17 7-16,9-6 0 15,6-2-1-15,9-3 1 16,4 0 0-16,13 0 2 16,1 0 7-16,10 0-12 0,0 0 3 15,0 0 0 1,0 0-13-16,0 0 13 0,15 0 0 15,49 0-11-15,25 0 11 16,9 0 0-16,3-25 0 16,-13-5 2-16,-5-11-3 15,-10-12 1-15,-15-2 0 16,-21 0 6-16,-22 0 0 16,-15 3-6-16,0 0 0 15,-21 5 7-15,-26 6 2 16,-4 5-9-16,9 8 0 15,5 12 4-15,6 8 1 16,19 8-5-16,2 0 0 0,10 20-10 16,0 37 3-1,0 15 6-15,0 4 1 0,43-7-2 16,4-5 5-16,11-13-3 16,0-11 0-16,3-18 2 15,-3-12-7-15,6-10 5 16,-3 0 0-16,5-38 8 15,0-11-8-15,-6-4 0 16,-17-2-1-16,-16 0 9 16,-17 3-8-16,-4 2 0 15,3 6 0-15,-9 17-1 16,6 10 7-16,0 15-6 0,9 2 0 16,9 0-6-1,10 0-3-15,3 7 9 0,-7 10 0 16,-4-1-10-16,-5-7 10 15,-10-3-4-15,-7-3 4 16,-4-3 0-16,0 0 3 16,0 0-3-16,0-6 0 15,0-14 4-15,-25-2 0 16,-5 6-4-16,-4 7 0 16,13 5 0-16,5 0-2 15,1 4 2-15,-7 0-11 16,8 33 4-16,-8 15 2 15,19 9 5-15,3 1 0 16,0-3 6-16,0-6-13 0,52-5 7 16,22-10-10-16,14-15 3 15,10-17-6-15,-3-2 13 16,-10-13 0-16,-14-23 5 16,-23-3-4-16,-11 1-1 15,-22-3 0-15,-15 2 2 16,0-4 2-16,0 3-4 15,-27 13 0-15,2 7 6 16,11 16-3-16,1 0-3 16,10 4 0-16,3 0-6 15,0 31-5-15,0 13 10 16,0 3-3-16,18-9 8 16,31-2 0-16,9-12-4 0,3-6 0 15,4-8-3-15,7-10 3 16,-4 0-4-16,-1-14-49 15,-25-16-91-15,-26-9-28 16,-16-2-79-16,-16-8-215 16</inkml:trace>
  <inkml:trace contextRef="#ctx0" brushRef="#br0" timeOffset="47002">19947 5212 414 0,'0'0'131'0,"0"0"-14"16,0 0-52-16,0 0-60 0,0 0 3 16,0 0-3-16,-8 20-5 15,8 8 12-15,15-1-12 16,9-7 22-16,10-9-18 16,-10-11 1-16,10 0 71 15,-10-13 11-15,-2-26-31 16,-7-3-17-16,-9-5-3 15,-6 4 8-15,0 4 0 16,0 9-44-16,-31 11 16 16,-2 10-16-16,-4 9-10 15,6 3 6-15,17 36-71 16,7 19-32-16,7 18-49 0,15 13-53 16,44 6-210-1</inkml:trace>
  <inkml:trace contextRef="#ctx0" brushRef="#br0" timeOffset="48158">20812 5689 566 0,'0'0'166'16,"0"0"-16"-16,0 0-28 15,0 0-26-15,0 0 18 16,0 0-46-16,-94-77-17 0,94 77-51 15,0 0 2 1,0 33-6-16,3 14 0 16,30 9 4-16,3-5 6 0,1-1 2 15,0-14-8-15,-13-9 0 16,5-10 0-16,-14-10 1 16,-9-7-1-16,-3 0 0 15,-3 0 10-15,5 0 1 16,8-7-11-16,-4-24 0 15,6-13 10-15,6 6-12 16,-5 2 2-16,-7 8 0 16,3 9 0-16,-2 11 2 15,2 4-4-15,9 4-3 16,-3 0 2-16,11 0-10 16,0 20 13-16,5 2 0 0,3-2-4 15,-4-1 7-15,-10-8-3 16,-9-8 0-16,-2-1 0 15,-6-2-2-15,-6 0 2 16,0 0 0-16,0 0 13 16,10-8-8-16,-4-16-5 15,4-4 0-15,1 11 2 16,-8 7-4-16,4 0 2 16,1 9 0-16,-2 1-8 15,1 0 8-15,7 0-1 16,-4-4-2-16,9 4 3 15,-4-2-6-15,-6 2 6 16,6 0 0-16,7 0-11 0,-1 0 11 16,10 0-2-1,6 6-2-15,20 2 8 0,8-3-8 16,-4-2 4-16,3-3 0 16,-28 0-5-16,-11 0 7 15,-10 0-2-15,-9-3 5 16,-6-16-4-16,0-3 6 15,0-3-7-15,0-5 0 16,-21-1 6-16,-22 1-4 16,-2-3-2-16,-16 9 0 15,5 7 5-15,4 6-4 16,15 11-1-16,16 0-6 16,5 0-6-16,16 20 3 15,0 18 7-15,0 9-3 0,0-6 10 16,44-13-10-16,2-7 5 15,-4-7 0-15,-14-6-13 16,-6 0 9-16,-19-4-22 16,-3 1-16-16,0-2 22 15,0-3 14-15,0 0 6 16,0 0 0-16,0 0 0 16,0 0 0-16,5 0-2 15,5 0 1-15,17 0-7 16,-3 0 2-16,10 0-3 0,-4 0-10 15,7 5 13-15,7 3-49 16,-5-5 28 0,20-3 18-16,4 0 6 0,14-8-2 15,-5-22 5-15,2-17 0 16,-16-8 6-16,-6-7-4 16,-15-16 18-16,-10-4 18 15,-21-4-13-15,-6 3 8 16,-19 7-11-16,-41 12-3 15,-13 15 18-15,5 10-2 16,10 17-24-16,21 8 23 16,23 12-29-16,7 2-5 15,7 26-2-15,0 36 2 16,0 20-7-16,0 13 7 16,21 0 0-16,10 1-1 0,12-13 7 15,-6-10-8-15,21-11 2 16,24-18-80-16,43-17-73 15,65-24-193-15</inkml:trace>
  <inkml:trace contextRef="#ctx0" brushRef="#br0" timeOffset="48535">23241 4724 648 0,'0'0'90'15,"0"0"15"-15,34-160-87 16,40 124 19-16,17 14 21 16,16 14-58-16,-9 8 5 15,-13 0-5-15,-17 6 7 16,-17 18-2-16,-14 5-5 15,-13 6 0-15,-5 9 24 16,-16 11-24-16,-3 11 19 16,0 0-1-16,0 5-5 15,0-4 23-15,0-7-20 16,0 1-9-16,7-9 19 0,14 3-25 16,9 3-1-16,-2 0 0 15,-7 2 7-15,-12 3-16 16,-2 5-27-16,-7 4-198 15,0-6-226-15</inkml:trace>
  <inkml:trace contextRef="#ctx0" brushRef="#br0" timeOffset="48887">24418 6105 263 0,'0'0'337'16,"0"0"-257"-16,0 0 9 0,0 0-8 15,0 0-31-15,0 0 0 16,-40-42-36-16,40 42-8 16,0 0-6-16,0 14 0 15,0 4 1-15,0-3-1 16,21-1 0-16,10-6 3 15,6-8 7-15,9 0-10 16,6-8 41-16,12-26 20 16,-6-3 13-16,-18-5-40 15,-22 3 7-15,-18 3 19 16,0 6-38-16,-71 3-18 16,-19 10-4-16,-21 15-10 0,-11 2-11 15,12 11-160 1,0 24-161-16</inkml:trace>
  <inkml:trace contextRef="#ctx0" brushRef="#br0" timeOffset="49293">18276 6639 476 0,'0'0'116'16,"0"0"-92"-16,0 0-10 16,0 0 42-16,361 13 41 15,-53-13-25-15,93-19 5 16,81-29-7-16,41-12-38 16,48-5 4-16,10-5-19 15,-12 12-16-15,-32 6 8 0,-82 25-9 16,-94 19 0-1,-90 8-1-15,-87 2-89 0,-80 21-235 16</inkml:trace>
  <inkml:trace contextRef="#ctx0" brushRef="#br1" timeOffset="177195">24476 9897 501 0,'0'0'416'0,"0"0"-230"16,0 0-26-16,0 0-30 0,0 0-58 15,0 0-37 1,0 0 14-16,-88-36-14 0,84 36-1 16,-8 0-19-16,-3 0-6 15,-15 5 1-15,-14 26-10 16,7 5 10-16,2 7-10 16,19-4 0-16,10 2-1 15,6-10 1-15,0-1-3 16,0-11 0-16,36-9-3 15,-5-1 5-15,6-9-13 16,11 0-11-16,5 0 22 16,-1-13 3-16,-7-12 4 15,-8 8 7-15,-15-8-10 16,-10 1 14-16,-12-7-11 0,0-7-2 16,0 2 14-16,-34 0-15 15,-18 12 4-15,-9 4-5 16,3 4 3-16,-6 13-11 15,9 3 6-15,-3 0-18 16,5 6-40-16,5 27-94 16,17-3-136-16,4 11-135 15</inkml:trace>
  <inkml:trace contextRef="#ctx0" brushRef="#br1" timeOffset="177698">23440 9988 532 0,'0'0'316'16,"0"0"-171"-16,0 0-16 16,0 0-18-16,0 0-21 15,0 0-8-15,-91-54-37 0,91 54-25 16,-7 0 5-16,7 0-23 16,-14 0-2-16,-2 18 9 15,-12 12-1-15,-2 8-4 16,14-2-4-16,11 2 6 15,5 4-11-15,0-12 9 16,21-11-4-16,16-2 0 16,14-14-4-16,1-3 0 15,12 0 2-15,-9 0 2 16,1-14 4-16,-17-11 7 16,-12 1-4-16,-5 1 5 15,-22-2-10-15,0 6 8 16,0-11-10-16,-22 11 1 15,-29 0-5-15,-14 8-2 16,-7 5-28-16,-18 6-58 0,11 0-141 16,3 6-68-16,6 10-348 15</inkml:trace>
  <inkml:trace contextRef="#ctx0" brushRef="#br1" timeOffset="178254">22585 9971 520 0,'0'0'241'16,"0"0"-101"-16,0 0-4 16,0 0-33-16,0 0-34 15,0 0-13-15,-31-14-23 16,31 14-5-16,0 0-24 15,-6 0-2-15,0 4-4 0,-9 25 15 16,-1 7-2-16,11 8-5 16,-3-8-4-16,8-6 5 15,0 0-7-15,8-11 0 16,34-7 4-16,-2-7-2 16,8-5-2-16,4 0 8 15,-6 0-6-15,-2-5 19 16,-2-15-18-16,-12 4 14 15,-9-9 16-15,-11 0-6 16,-10 1 10-16,0-7-16 16,-10 1-8-16,-48 5-13 15,-8 6 0-15,-8 2-6 0,2 13 5 16,6 4-33 0,11 0-60-16,7 15-91 0,11 16-139 15,7-1-281-15</inkml:trace>
  <inkml:trace contextRef="#ctx0" brushRef="#br1" timeOffset="181568">16063 10185 500 0,'0'0'182'0,"0"0"-104"15,0 0 15-15,0 0-8 16,0 0-65-16,0 0-6 0,-11 42-12 15,11 2 7 1,0-7 5-16,0-6-14 0,0-6 1 16,6-14-2-16,36-11 1 15,11 0 0-15,5 0 11 16,-6-25 5-16,-12-10-2 16,-13 2-8-16,-27 3 11 15,0-1 37-15,0 1-36 16,-43 5-5-16,-25-5-12 15,2 5 1-15,7 8-2 16,7 15-16-16,15 2-84 16,10 0-130-16,3 19-126 15</inkml:trace>
  <inkml:trace contextRef="#ctx0" brushRef="#br1" timeOffset="181981">15486 10106 94 0,'0'0'471'0,"0"0"-381"15,0 0 26-15,0 0-13 0,0 0-68 16,0 0 3-16,-129 11-18 16,112 14-10-16,7 4-5 15,10 15-5-15,0 7 12 16,0-16-12-16,0 1 1 16,16-17-2-16,21-5-6 15,8-9 7-15,5-5 0 16,7 0 8-16,1-25 5 15,-12-10 0-15,-9-4-6 16,-23 3 13-16,-14 6-1 16,0 11 2-16,-29 5-7 15,-45 8-14-15,-14 6-19 0,-7 0-78 16,6 0-60-16,9 14-222 16</inkml:trace>
  <inkml:trace contextRef="#ctx0" brushRef="#br1" timeOffset="178915">21778 10039 472 0,'0'0'282'16,"0"0"-114"-16,0 0 5 15,0 0-9-15,0 0-70 16,0 0-23-16,-39-54 3 16,39 51-30-16,0 3-13 0,0 0 5 15,0 0-24 1,0 0-2-16,0 0-4 0,0 3-3 16,0 32 0-16,0 12-1 15,-7 11 3-15,7-9 13 16,0 4-17-16,0 2 2 15,0-11-1-15,0-8 0 16,0-12 1-16,0-16-3 16,0-2 0-16,0-6-1 15,0 0 6-15,0 0-5 16,0 0 2-16,7 0-1 16,-7-25 12-16,0-13-5 15,0-8-1-15,0-18 4 16,0-8-9-16,-22-2 0 15,0 5-2-15,8 9 2 0,-8 18 6 16,10 24-8-16,9 12 0 16,-10 6-6-16,10 0 6 15,3 16-18-15,0 28 4 16,0 6 14-16,0 16 2 16,9-9-2-16,13-5 0 15,0-8 1-15,-8-2-1 16,-7-4-22-16,-4-2-85 15,-3 3-130-15,0-15-361 16</inkml:trace>
  <inkml:trace contextRef="#ctx0" brushRef="#br1" timeOffset="179423">20880 10057 669 0,'0'0'202'0,"0"0"-71"0,0 0-8 15,0 0-26-15,0 0-16 16,0 0-34-16,-68-13-31 16,49 37 8-16,5 9-22 15,-2 9 7-15,16 1-4 16,0 1-1-16,0-2-3 15,13-6-1-15,17-12 0 16,15-10-3-16,5-9-3 16,2-5 6-16,7 0 2 0,-14-30 1 15,-3 5 12 1,-10-13 2-16,-24 2 5 0,-8 0 25 16,0-3-17-16,-15 4-13 15,-52-1-9-15,-15 12-8 16,-19 10-8-16,6 8-36 15,19 6-62-15,12 12-102 16,17 26-142-16</inkml:trace>
  <inkml:trace contextRef="#ctx0" brushRef="#br1" timeOffset="179829">19947 10001 587 0,'0'0'339'0,"0"0"-211"16,0 0 15-16,0 0-41 15,0 0-60-15,0 0-15 16,-94 6-27-16,90 32 9 15,4 17-9-15,0-5 0 16,0-9 0-16,0-11-2 16,31-11 2-16,6-7 0 15,0-12-2-15,6 0 1 0,2 0 1 16,13-31 15-16,-13 1-4 16,-8-6 15-16,-15-2-9 15,-22 2 6-15,0 6-8 16,0-6-7-16,-30 3-6 15,-20 8-2-15,-1 9-8 16,-10 8-27-16,3 8-71 16,-7 0-94-16,11 8-115 15,-11 8-319-15</inkml:trace>
  <inkml:trace contextRef="#ctx0" brushRef="#br1" timeOffset="180218">19037 10020 722 0,'0'0'169'15,"0"0"-34"-15,0 0-42 16,0 0-6-16,0 0-31 15,0 0-34-15,-77-8-8 16,62 33-14-16,-6 13 0 16,5 6 8-16,10-2-5 0,6-12-3 15,0-11-2-15,10 6-1 16,23-14-2-16,14-5 4 16,11-6 1-16,0 0 3 15,3-12-2-15,-10-13 24 16,-14-5-16-16,-22-5-3 15,-15 2 11-15,0-3-14 16,-18 11-3-16,-40 6-2 16,-22 8-25-16,-2 5-49 15,-7 6-90-15,1 0-147 16,2 0-318-16</inkml:trace>
  <inkml:trace contextRef="#ctx0" brushRef="#br1" timeOffset="180620">18242 9892 548 0,'0'0'169'0,"0"0"-62"15,0 0 0-15,0 0-37 16,0 0-33-16,0 0-20 16,-98 24 4-16,50 6-17 15,8 6 1-15,6-6 8 0,16-3-12 16,12-4-1-16,6-10 0 16,0-1-3-16,0-5 3 15,0-1-7-15,0-6-1 16,16 0 7-16,-1 0 0 15,12 0 1-15,-3-8 20 16,5-9-6-16,-21-2 3 16,-2 2 0-16,-6-2-1 15,0 6-6-15,0 2-10 16,-21 3-6-16,-16 5-72 16,-9 3-127-16,-2 0-246 15</inkml:trace>
  <inkml:trace contextRef="#ctx0" brushRef="#br1" timeOffset="181128">17182 10056 345 0,'0'0'208'0,"0"0"-112"15,0 0 3-15,0 0-4 16,0 0-40-16,0 0-12 16,-6 0-4-16,6 0-38 15,0 0-1-15,0 11-4 16,0 22 4-16,0 9 0 16,6-10 2-16,19-4-1 15,8-3 5-15,4-17-3 16,-1-3-3-16,10-5 7 15,6 0 5-15,1-19 1 0,5-11 12 16,-13-15 7-16,-8-1 11 16,-24 8-30-16,-13 2 6 15,-16 6-6-15,-58 10-13 16,-13 9-2-16,-15 11-14 16,8 0-80-16,17 11-56 15,7 20-179-15</inkml:trace>
  <inkml:trace contextRef="#ctx0" brushRef="#br1" timeOffset="184080">22191 9407 506 0,'0'0'119'0,"0"0"-29"0,0 0 21 16,-325-25-26-16,216 20-19 15,-4-6-3-15,-3 3-16 16,-1 2 1-16,-17-7-30 15,-7 1 16-15,-17 7-5 16,-4-3-19-16,-10 2 5 16,-2 6 0-16,-9-11-5 15,-4 6 17-15,-3-3-16 0,-1 2 15 16,-8 0 7 0,-15 1-28-16,-18-7 3 0,2 12-1 15,5-2-6-15,8-3 10 16,21 5-11-16,12-6 0 15,14 1 1-15,17-2 2 16,13 0-1-16,5 1-2 16,6-5 0-16,-6 6-2 15,-5 2 2-15,-13-2 0 16,-3 5 0-16,4 0 1 16,2 0-1-16,7 0 2 15,24 0 4-15,8 5-7 16,38 1 1-16,27 3 0 15,12-9 4-15,4 4-1 16,-16 8-2-16,-18 7-1 0,-24 5 2 16,-17 12-7-16,-25 8 4 15,-5 6 1-15,-2-7 4 16,17 4-2-16,10-3-4 16,15-2 2-16,7-9 0 15,9 2 2-15,11-10-2 16,17 0 0-16,7 5 0 15,-2 6 0-15,9 1-2 16,-11 11 2-16,9-3 0 16,2 4-4-16,3-8 4 15,15-3 0-15,1-2-7 16,9-11 7-16,2 11-3 0,7-7 3 16,0 10 0-16,0-3 1 15,0 0-1-15,16 2 0 16,21 4-3-16,12-4 3 15,9 4-2-15,15-4 2 16,16 3 0-16,9-8-4 16,11 3 4-16,17-6 0 15,12 1-7-15,29 4 5 16,20-8 2-16,17 4 3 16,10-1 2-16,-6 0-5 15,4-5 0-15,-14-6 2 16,-28 4-3-16,-11-4 2 15,-27-6-1-15,-19 3 4 0,3-1-3 16,4-5-2-16,20-4 1 16,34-6 0-16,30 0 0 15,20 0 3-15,9 0-3 16,2 0 0-16,-18 0-1 16,0 0 0-16,-10-6 1 15,-9 1 0-15,-8 0 2 16,-3-3-2-16,2-4 0 15,16 0 0-15,15 0 1 16,2 1 2-16,11 3-3 16,-16-4 0-16,0 7 4 15,-19 5-3-15,-14-6-1 0,-19 6 2 16,-18 0 0 0,-6 0-3-16,-11 0 1 0,2 0 0 15,2 6-1-15,4-6 1 16,-3 0-2-16,-5 0 1 15,8 0-2-15,-25 0 1 16,-3 0 1-16,-9 0 2 16,-12 0 0-16,-1 0-1 15,7 0 0-15,0 0-1 16,-4 0 3-16,4 0-2 16,0 0 0-16,-16 0 3 15,-5 0-5-15,-16 0 2 16,-13 0 0-16,8-8-2 0,11 2-4 15,9-5 6 1,15-2 0-16,10 1 1 0,3-7-2 16,-3 0 1-1,2 2 0-15,-11-2 4 0,-15 0 1 16,-13-2-10-16,-8 1 7 16,-21 1-2-16,-1-1 15 15,-4-2-15-15,-3-11 3 16,8-3 6-16,4 1-6 15,-2-15-3-15,-4 6 0 16,1-5 5-16,-4-6 0 16,-11 8-4-16,-10-3-1 0,-6 7 17 15,0-12-14 1,0-1 12-16,-34 7 0 0,-6 0-5 16,-8 2 16-16,2 2-17 15,-6-4 3-15,-6 0 10 16,5 2-22-16,-5 3 9 15,0 0-4-15,-3 8-3 16,-3 0 13-16,-9 0-15 16,-15 3 3-16,-13 3 11 15,-12 6-9-15,-25-7-5 16,-18 12 0-16,-18-3 2 16,-12 8 0-16,-7-5-2 15,-23 0 0-15,-8 2 1 16,-33 0 0-16,-36 10-1 15,-46 1 0-15,-28 1 4 0,-9 5-4 16,-12 0 0-16,-9 0-18 16,-27 5-38-16,-25 6-203 15,-29-11-1018-15</inkml:trace>
  <inkml:trace contextRef="#ctx0" brushRef="#br1" timeOffset="189140">13265 9908 476 0,'0'0'329'16,"0"0"-147"-16,0 0-34 15,0 0-54-15,0 0-13 16,0 0-22-16,0 0 6 15,-42-85-33-15,26 73-5 16,-8 1 17-16,-10 3-39 0,-3 3 17 16,0 5-22-16,0 0 3 15,1 0-8-15,0 5 1 16,5 20 4-16,10 5-7 16,18 3 9-16,3 8-2 15,0-5 0-15,39-8 0 16,34-1-7-16,29-2 7 15,1 5-2-15,8-5-5 16,-13 0 1-16,-8 0 1 16,-19-1 5-16,-15 1-7 15,-21-1 6-15,-19 1-11 16,-16 1 4-16,0-9 5 0,-12 7-15 16,-46-5 18-1,-10-6 4-15,1-2-1 0,9-11 10 16,12 0-12-16,10 0-1 15,2-19 7-15,10-17-5 16,3-13-2-16,21-17 0 16,0-8 1-16,0-1-1 15,42 5 0-15,4 17 0 16,-10 23-7-16,-20 24 6 16,-10 6-12-16,-1 0-75 15,-5 33-134-15,0 8-116 16,5 9-501-16</inkml:trace>
  <inkml:trace contextRef="#ctx0" brushRef="#br1" timeOffset="190774">15394 7360 511 0,'0'0'223'0,"0"0"-105"16,0 0-6-16,0 0 27 16,0 0-35-16,0 0-27 15,10 0 3-15,-10-4-21 0,0-7-1 16,0-3 3 0,-7-5-45-16,-33-3 6 0,-14 8-3 15,-14-8-5-15,-29 3 15 16,-34-1-28-16,-37 4 3 15,-25 5-4-15,-21 2 4 16,-12 5 0-16,-16 4-4 16,-8 0 0-16,0 0 2 15,9 0 2-15,17 16-5 16,25 3 1-16,4 6 0 16,-4 8-5-16,-2 8 5 15,-10 10 0-15,-9 13 4 16,-4 8-4-16,-1 2 0 15,-11 4 0-15,1-8 4 16,5 2-9-16,11-6 5 0,23-5 0 16,25-4 7-16,33-13-4 15,40-8-3-15,35-17 0 16,33-1 1-16,14-18-5 16,16 0 4-16,0 0 0 15,0 0 3-15,0 0-1 16,0 0-2-16,0 0 5 15,-7 0-5-15,7 0 7 16,0 0-7-16,0 0 2 16,0 0-2-16,0 0 3 15,0 0-3-15,0 0 0 16,0 0 1-16,0 0-3 16,0 0 2-16,0-7 0 15,0-11 1-15,0-13-1 0,0-6 0 16,0-6 0-16,0-4 5 15,0 3-5-15,0 1 0 16,-21 1 0-16,-3 6 0 16,2 10 5-16,7 6-5 15,9 9 0-15,3 11 0 16,-4 0 0-16,7 0 0 16,-5 0-4-16,-1 0-4 15,6 0 1-15,0 27-4 16,0 14 9-16,0 20 2 0,0 0 4 15,-31 13-4 1,-20 5 0-16,-23 7 1 0,-5 1 0 16,11-15-1-16,22-22 0 15,25-31 5-15,21-8-12 16,24-5 1-16,71 1 6 16,64 5-6-16,34-12 6 15,29 0-31-15,32 0-88 16,-19 0-159-16,-48 17-423 15</inkml:trace>
  <inkml:trace contextRef="#ctx0" brushRef="#br1" timeOffset="202139">6967 8623 794 0,'0'0'213'0,"0"0"-55"16,0 0-18-16,-272-5-8 15,235 5-46-15,19 0-19 16,12 0-19-16,6 0-13 15,0 0-18-15,0 0 5 16,0 0-22-16,6-3 8 16,34-2-8-16,18-1 0 15,31 1 13-15,15-9-11 16,-9 9 2-16,-1-1-4 16,-11 0-56-16,-4 6-47 15,9-5-90-15,-2 0-142 16,-16-4-221-16</inkml:trace>
  <inkml:trace contextRef="#ctx0" brushRef="#br1" timeOffset="202648">7876 8373 783 0,'0'0'197'16,"0"0"-25"-16,0 0-20 15,0 0-24-15,0 0-64 16,0 0 1-16,-192-140-19 16,165 126-26-16,5 6 10 15,7 3-15-15,12 1-4 16,-3 4-1-16,6 0-10 16,0 0-1-16,0 0 1 0,-7 0-18 15,-7 23 18 1,4 7 0-16,5 0 0 0,5 3-1 15,0-3-6-15,36 1 6 16,25-1-7-16,19-1 4 16,2 3 1-16,3-2 3 15,-1-3 0-15,-5 6 4 16,-18 0-2-16,-13-8-1 16,-22 5-1-16,-9-8 0 15,-17-2-2-15,0 4 2 16,-6-5 0-16,-58 1 5 15,-12-3-3-15,-9-12 4 0,17-5-6 16,4 0 3 0,11 0 4-16,16-17-7 0,19-13-7 15,7-8 7-15,11-9-18 16,0-8-1-16,45-6 11 16,29-1-32-16,18 6-35 15,-10 12-37-15,-3 16-114 16,-26 26-58-16,-18 2-360 15</inkml:trace>
  <inkml:trace contextRef="#ctx0" brushRef="#br1" timeOffset="203174">8266 8049 862 0,'0'0'172'0,"0"0"-50"16,-251-143 53-16,150 99-76 16,-8 5-25-16,-11 12-2 15,-2 10-38-15,-13 11-2 16,-17 6-12-16,-13 6-20 16,-15 30 19-16,2 19-15 15,17 8-1-15,11 9 10 16,18 15-11-16,31 15 1 15,27 11-3-15,35 14 2 16,39-1 0-16,0 0-2 0,39 0 0 16,63-9 1-16,29-7-1 15,35-11-2-15,32-14 0 16,35-22 4-16,16-16-4 16,18-33 2-16,16-14 0 15,-7-20 5-15,2-52 0 16,-18-21-2-16,-28-22 1 15,-39-9-3-15,-53-5 21 16,-45-6-3-16,-59-5 15 16,-36-8 10-16,-51 2-20 15,-81 12 5-15,-45 17-6 16,-37 24-11-16,-49 33 0 16,-54 24-12-16,-35 36 0 0,-15 0-5 15,34 47 5 1,50 16-24-16,83 5-39 0,81 18-54 15,58 18-36-15,49 12-182 16,12 5-521-16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8:57.0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0 371 689 0,'0'0'230'16,"0"0"-197"-16,275-49 33 16,-58 21 82-16,42 1-70 15,29-4-19-15,11 1 10 16,16-3-40-16,-4 1 3 15,-2-2-16-15,-22 9-14 16,-34 3 8-16,-39 9-10 16,-42 7 0-16,-56 6-3 15,-58 0-32-15,-58 6-83 16,-28 29-123-16,-128 12-161 0</inkml:trace>
  <inkml:trace contextRef="#ctx0" brushRef="#br0" timeOffset="182">470 707 686 0,'0'0'75'15,"0"0"-10"-15,495 5 76 16,-189-19-33-16,54-26 2 16,16-16-41-16,15-2-32 15,-12 12-17-15,-55 10-15 16,-64 33-10-16,-107 3-70 0,-132 33-728 15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8:55.9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75 94 756 0,'0'0'210'16,"0"0"-83"-16,0 0-3 15,0 0-9-15,0 0-35 16,0 0-10-16,0 0-38 16,-59-72 34-16,59 70-39 15,0 2-2-15,0-2-6 16,0 2-18-16,0 0 6 15,0 0-7-15,0 0-5 16,0 15-6-16,0 32 12 16,0 20-1-16,6 7 5 15,1 0-1-15,12 3 2 16,2-3-6-16,16-5 0 0,11-12 7 16,10-10-7-16,13-14 0 15,20-8-5-15,1-8 14 16,14-12-11-16,7-5 2 15,14 0 0-15,-3-28 1 16,-7-7 1-16,-22-1-2 16,-34 8 0-16,-27 4 6 15,-26 2-2-15,-8 0-4 16,0 0 0-16,-31 0 4 16,-17 3-3-16,-8 5-1 15,1 6 0-15,23 2 3 16,10 6-8-16,10 0 5 0,12 0 0 15,0 0-9 1,0 0 9-16,0-2-6 0,0 2 5 16,12 0-9-16,28 0 6 15,29 19 3-15,21 5 1 16,8 1 5-16,5 0-2 16,-2 0-3-16,-12-1 0 15,-10 4 4-15,-28-3-9 16,-14 0 5-16,-31-1 0 15,-6 7-4-15,-21 7 4 16,-67 3-5-16,-23 0-19 16,-5-5-76-16,22-8-53 15,36-9-122-15,48-17-208 0</inkml:trace>
  <inkml:trace contextRef="#ctx0" brushRef="#br0" timeOffset="419">2395 178 739 0,'0'0'159'15,"0"0"-38"-15,0 0 27 16,0 0 4-16,0 0-38 16,0 0-35-16,0-61-28 15,0 61-16-15,0 0-35 0,0 0 6 16,0 6-13-1,0 33 1-15,0 21 6 0,-14 18 9 16,-14 7-6-16,7 0-3 16,5-5 0-16,13-9 0 15,3-7 1-15,0-13 3 16,47-7-4-16,10-8 0 16,5-11 2-16,2-11-2 15,-3-11 0-15,-3-3 0 16,-6 0 2-16,-4-19 2 15,-11-12-2-15,-13-10 8 16,-16 2-8-16,-8 1 11 16,-16 5-13-16,-52 8-4 15,-17 6-3-15,-4 8 7 16,6 5-6-16,20 6-7 0,26 0-54 16,31 9-58-16,6 10-129 15,55-8-74-15</inkml:trace>
  <inkml:trace contextRef="#ctx0" brushRef="#br0" timeOffset="847">3181 237 609 0,'0'0'343'15,"0"0"-202"-15,0 0 21 16,0 0-26-16,0 0-55 0,0 0-15 15,-58-61-35-15,58 61-20 16,0 0-11-16,0 25-10 16,0 19 10-16,0 19 0 15,0 3 3-15,0-3-3 16,9-5 5-16,21-11-6 16,7-14 1-16,-3-12 0 15,-10-12-7-15,-8-3 7 16,2-6 0-16,6 0 7 15,7-17-5-15,-4-10 12 16,2-7-1-16,-21 4-6 16,-8 11 19-16,0 2-15 15,0 15 0-15,0 2 7 0,0 0-18 16,0 0-1-16,0 11-7 16,0 21-6-16,0 15 12 15,16 11 2-15,11-3 0 16,-12-2-4-16,7-2 0 15,-4-2-24-15,3 12-83 16,8 6-167-16,-15-7-271 16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0.5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254 212 911 0,'0'0'172'0,"0"0"-83"16,0 0 22-16,0 0 1 16,0 0-37-16,0 0-22 15,0 0-25-15,0-3-3 16,0 3-14-16,0 0 4 0,0 0 13 16,0 0-8-16,0 0-1 15,0 0-8-15,0 0-6 16,0 0 10-16,0 0-15 15,0 0 0-15,0 0 3 16,0 0-3-16,0 0 0 16,0 0-1-16,0 0-2 15,0 0 3-15,0 0-3 16,0 0 3-16,0 0-2 16,0 19 0-16,0 4 2 15,5 7 3-15,8-3 1 16,3 1-6-16,5 2 2 0,9 1 0 15,7 4 3 1,-6-2-2-16,-4-3-1 16,-3 1 0-16,-3-1 2 0,0 3-3 15,2-3 1-15,-15 0 0 16,-2-5 1-16,-6-3-1 16,0-2 0-16,0-1-2 15,-6-3-3-15,-36 0 3 16,-5-1 0-16,-10-2 2 15,-1-7-2-15,12-4 2 16,0-2-15-16,4 0-15 16,-8 0-32-16,10-2-23 15,4-17-64-15,6-6-89 16,9-16-59-16,5-14-268 16</inkml:trace>
  <inkml:trace contextRef="#ctx0" brushRef="#br0" timeOffset="187">222 51 320 0,'0'0'381'15,"0"0"-211"-15,0 0-60 16,0 0-45-16,0 0-18 16,0 0-23-16,331-53-20 15,-252 53-4-15,-2 19-25 16,8 15-133-16,-17 6-219 15</inkml:trace>
  <inkml:trace contextRef="#ctx0" brushRef="#br0" timeOffset="751">1106 610 324 0,'0'0'509'15,"0"0"-351"-15,0 0-38 16,0 0-15-16,0 0-25 0,0 0-24 16,-19-27-9-16,19 27-47 15,16-2 4-15,29 2 1 16,29 0-4-16,15-3 5 15,6 3-4-15,3 0 5 16,2-3 7-16,-6 1-13 16,-10-7 1-16,-18 3 19 15,-29 1-13-15,-10 0 6 16,-17 2 4-16,-10 0-3 16,0 0 22-16,0-5-14 15,0 3 3-15,0-12 22 16,0 1-29-16,-10-4-1 0,-20 1-15 15,-4 5 5 1,16 3-2-16,-1 7-6 0,17-3 3 16,2 7 4-16,0-2-3 15,0 2 3-15,0-3 8 16,0 0-13-16,0 1-2 16,10-1-2-16,25 0 2 15,23 3 16-15,10 0-16 16,11 0 0-16,4 11 0 15,-10 11 4-15,-6 6-6 16,-12 2 2-16,-15 3 0 16,-27 3-2-16,-13 8-5 15,-29 16-36-15,-90 20-11 16,-76 19-105-16,-59 8-231 16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5.5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57 756 0,'0'0'256'0,"0"0"-72"16,0 0-26-16,0 0-52 16,0 0-3-16,0 0-50 15,0-57-29-15,0 57-4 16,0 13-19-16,0 23-1 0,21 20 4 16,10 12-3-1,6 1 12-15,-7 7-13 0,-7 7-2 16,-12 10-5-16,-11 9-162 15,-18 0-454-15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08.7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110 147 542 0,'0'0'207'0,"0"0"-74"16,0 0 9-16,0 0-13 15,0 0-40-15,0 0-39 16,0-73-9-16,0 73-23 16,0 0-18-16,0 0-7 15,0 0-6-15,0 25 8 0,-6 2 5 16,6 4 2 0,0 1-1-16,0-5 2 0,0-4-3 15,15-4 1-15,22-8 0 16,-1-5 4-16,8-6-4 15,-5 0 2-15,-6 0 7 16,-2-6 6-16,-4-16 21 16,-17-3 7-16,-10-2 5 15,0-6-20-15,0-3-9 16,-10 1-9-16,-32 1-3 16,-1 7-7-16,1 9 0 15,2 6-1-15,-3 12-6 16,-1 0-3-16,-1 0-21 15,3 30-62-15,20 6-40 16,19 3-65-16,3 2-137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4.8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244 28 977 0,'0'0'154'15,"0"0"17"-15,0 0-44 16,0 0-30-16,0 0-28 16,0 0-38-16,-15-28 6 15,15 28-15-15,0 0-11 16,0 0 21-16,0 0-26 16,0 0 5-16,0 0 1 0,0 9-10 15,-9 23 1-15,-12 19-3 16,-13 3 5-16,10 4 2 15,-7 7-6-15,-3 5-1 16,10-2 4-16,2-2 1 16,7-3-5-16,3-2 0 15,10-11-14-15,2-3 11 16,0-7-46-16,0-3-41 16,0-4-62-16,0-9-131 15,0-8-354-15</inkml:trace>
  <inkml:trace contextRef="#ctx0" brushRef="#br0" timeOffset="421">239 506 241 0,'0'0'496'16,"0"0"-343"-16,0 0-24 15,0 0-30-15,0 0-35 16,0 0 4-16,27-25-26 15,-27 25-11-15,0 0 2 16,0 0-31-16,0 12-4 16,0 15 1-16,0 6 1 15,0 5 13-15,15-2-13 16,6-3 0-16,22-5 2 16,9-7 2-16,15-6-4 0,15-7 3 15,20-8 0 1,7 0 13-16,10-23 2 0,-14-8 14 15,-25-8 24-15,-38-1-21 16,-26 0 11-16,-16-7-14 16,-10-6-10-16,-64-2 4 15,-16 6-23-15,-8 10 0 16,3 7 7-16,21 13-6 16,16 7-4-16,18 9 0 15,3 3-11-15,5 6 6 16,1 32-42-16,21 9-59 15,10 11-49-15,4-6-166 0,75-13-157 16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8.9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151 242 181 0,'0'0'384'16,"0"0"-224"0,0 0 11-16,0 0-40 0,0 0-27 15,0 0-46-15,0 0-3 16,0 0 11-16,-92-76-10 16,86 72-13-16,0 2 0 15,6 2-28-15,0 0-5 16,-10 0-10-16,5 0-7 15,-2 0 6-15,-2 19-21 16,-4 12 20-16,10 1-3 16,3 7 10-16,0-6-2 15,3 0-3-15,47-5-4 16,8-4-5-16,3-16-8 16,6-3-22-16,3-5 18 15,-9 0 5-15,-2-17 16 0,-17-23 2 16,-5-1 1-1,-16-8 6-15,-11-6-3 0,-10 0-5 16,0 5 4-16,0 14-1 16,-28 4 3-16,-9 16-7 15,13 1-4-15,11 10 1 16,10 5-6-16,3 0-71 16,0 8-130-16,3 20-61 15,47 4 24-15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9.34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109 38 592 0,'0'0'212'16,"0"0"-54"-16,0 0-30 15,0 0-54-15,0 0-52 16,0 0-4-16,-67-36-18 15,54 36-16-15,-2 23 13 16,9 12 3-16,-2 3 4 16,8 4-4-16,0 2 3 15,42-6 0-15,9-2-3 16,2-14 0-16,-1-8 1 16,-1-12 6-16,-1-2-7 0,-11 0 0 15,10-16 8 1,-3-20 13-16,-3 0-17 0,-19-8-2 15,-18 9 18-15,-6-4-19 16,0 6 7-16,-14 8-8 16,-29 11-13-16,12 1 1 15,0 13-70-15,4 0-137 16,18 2-50-16,9 21-134 16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11.0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0 881 0,'0'0'173'0,"0"0"-76"16,0 0-45-16,0 0-23 16,0 0-13-16,0 0-4 15,0 80 67-15,16-36-61 16,5 5-15-16,10 12 13 15,6 11-16-15,-1-1-43 16,-2-2-237-16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10.5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 93 625 0,'0'0'194'16,"0"0"-31"-16,0 0-8 15,0 0-39-15,0 0 3 0,0 0-36 16,0-93-38-1,0 93 2-15,0 0-36 0,0 0-3 16,0 0-12-16,0 0 4 16,0 0-12-16,0 13-4 15,0 14 16-15,0 15 0 16,0 7 0-16,0 4 0 16,0 2-3-16,0 3 3 15,9-4-78-15,12-1-83 16,2-15-117-16,-2-13-175 15</inkml:trace>
  <inkml:trace contextRef="#ctx0" brushRef="#br0" timeOffset="330">420 197 562 0,'0'0'184'0,"0"0"-60"16,0 0-8-16,0 0-57 15,0 0-51-15,0 0-8 16,-6 3-20-16,-4 26 20 16,5 6 0-16,5-5 5 15,0-3 0-15,21-2-5 16,21-8 0-16,11-10 13 16,-2-7-10-16,7 0-2 0,-3 0 11 15,-12-19-1-15,-6-5 28 16,-16-3 26-16,-14-4-10 15,-7 1 0-15,0 2-32 16,-28 3-10-16,-23 6-13 16,-8 8-19-16,1 11 15 15,21 0-119-15,28 4-101 16,9 9-140-16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09.7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45 127 7 0,'0'0'603'0,"0"0"-465"16,0 0 4-16,0 0-61 16,0 0-13-16,0 0-16 15,-37-42-1-15,37 42-51 16,0 0-10-16,-3 0 6 15,3 30-15-15,0 6 19 16,0 8 0-16,0-5 6 16,16-4 0-16,29-4-6 15,8-18 0-15,5-7 8 16,6-6-4-16,6 0 0 16,4-16 5-16,-4-12-7 15,-18 0 12-15,-15 1-10 0,-29-4 19 16,-8-1 25-1,0 2-37-15,-45 2 3 0,-29 14-14 16,1 1-11-16,6 9 6 16,15 4-26-16,15 4-87 15,18 23-62-15,19 3-99 16,0-2-318-16</inkml:trace>
  <inkml:trace contextRef="#ctx0" brushRef="#br0" timeOffset="371">925 38 664 0,'0'0'130'15,"0"0"-36"-15,0 0 0 16,0 0-50-16,0 0-23 15,0 0-21-15,-74-6-6 16,69 34 6-16,5 9 0 16,0-7 2-16,0 0 1 15,37-9-1-15,21-4-2 16,0-9 5-16,-7-8-5 16,1 0 14-16,-9 0-10 0,-6 0 7 15,-19-20 52 1,-5-6 4-16,-13-2 1 0,0-8-27 15,-21 0-24-15,-45 9-6 16,-3 5-11-16,-2 14-18 16,10 8-7-16,9 0-109 15,19 30-60-15,23 3-153 16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12.1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257 1106 503 0,'0'0'218'0,"0"0"-127"0,0 0 19 15,0 0-10-15,0 0 13 16,0 0-34-16,0 0-28 15,-4 0 3-15,14-8-27 16,17-23 0-16,12-2-21 16,4 1-6-16,1 4 0 15,-15 9 11-15,-7 0-6 16,-12 8 6-16,-10 5 3 16,0 4-3-16,0 2 12 15,0 0-19-15,0 0 1 16,0 0-5-16,0 0-10 15,0 0 7-15,0 36-26 16,0 13 29-16,0 16 1 0,-10 2 4 16,-2 1-5-1,12-4 0-15,-4-1 4 0,4-2-3 16,0-14-1-16,0-9 1 16,0-13-7-16,0-12 9 15,0-2-3-15,-6-8 1 16,6 0 0-16,0-3 7 15,-5 2-8-15,5-2 0 16,0 0 16-16,0 0-12 16,0 0-4-16,0-13-11 15,0-10-19-15,64-1-16 16,33-3-73-16,41-1-36 16,9 3-29-16,-14 0-109 0,-25 4-234 15</inkml:trace>
  <inkml:trace contextRef="#ctx0" brushRef="#br0" timeOffset="1305">1313 1029 270 0,'0'0'218'0,"0"0"-62"15,0 0-11-15,0-165-33 16,0 149-11-16,0 11-15 16,0 1-14-16,0 4-30 15,0 0-36-15,0 9-6 16,-6 32-18-16,-9 14 12 15,6 13 6-15,3-4 14 16,6 2-14-16,0 0 0 0,0-3 2 16,0-11 4-1,0-9-4-15,0-14-2 0,0-10-5 16,6-8-2-16,0-8-46 16,-6-3 5-16,0 0 40 15,0-6 2-15,0-19-22 16,-34-2 16-16,-17-1-7 15,-7 4 18-15,2 3-5 16,14 6 6-16,13 4-2 16,15 11-4-16,14-3-5 15,0 3 6-15,0 0-9 16,0 0 14-16,51 0 1 16,29 0 6-16,18 0 15 15,12 0-22-15,6-11 17 0,-15-10-7 16,-27 1-3-16,-23-4 41 15,-14 3 2-15,-22 4-12 16,-12 5 26-16,-3 7-17 16,0 5 6-16,0 0-23 15,0 0-28-15,0 0-2 16,0 0-14-16,0 0-10 16,0 13 18-16,0 15 6 15,0-4 5-15,13 1-5 16,2 3 0-16,7-12 3 15,-1-2-2-15,-6-2-1 16,-6-7 5-16,4-5 5 0,-13 0-10 16,3 0 13-16,15 0-10 15,-2-9 24-15,-2-7-27 16,1-1 0-16,1 4 5 16,0 4 0-16,-5-2-5 15,-1 8 0-15,-10 3 3 16,5 0-14-16,1 0 9 15,4 0-17-15,11 12 18 16,3 12-6-16,5 1 4 16,-5-3 3-16,3-6 0 15,-6-2 0-15,-5-5 0 16,-6-4-7-16,-5-5 0 16,-5 0-4-16,6 0 11 0,-6 0 0 15,6 0 0 1,-2 0 7-16,1 0-7 0,4-5 0 15,9-14 1-15,-2-1 2 16,-6 6-3-16,1 3 0 16,-8 8 0-16,-3 3-2 15,7 0 2-15,-7 0-9 16,6 0 5-16,2 0-24 16,2 0 4-16,9 6 18 15,-11 8-20-15,2-9 12 16,-4 1-11-16,-1-4 8 15,-5-2 15-15,0 0-6 16,0 0 8-16,0 0 0 16,0 0 1-16,8 0 7 15,0 0-8-15,2 0 0 0,11 0-2 16,6 0 2-16,4 0-1 16,-1 0-4-16,7 6-3 15,13 3 2-15,8-7-20 16,3-2-26-16,18 0 39 15,-7 0-1-15,2-6 13 16,-13-13 1-16,-24-6 0 16,-9 1 8-16,-19-4-5 15,-9-2 18-15,0 0 22 16,0-3-30-16,-16 8 13 0,-8 11-3 16,3 4-11-1,5 7-1-15,10 3-11 0,-6 0-22 16,3 19 19-16,2 17 3 15,7 5 5-15,0 0-5 16,0-5 1-16,34-6-1 16,-10-8 0-16,13-7-10 15,6-10 5-15,3-5 0 16,13 0 5-16,7 0 3 16,5-23-3-16,-4-7 5 15,-15-3-5-15,-9 0 0 16,-25 3 2-16,-18 8-2 15,0 5-2-15,-3 12-68 16,-83 5-155-16,-26 0-331 16</inkml:trace>
  <inkml:trace contextRef="#ctx0" brushRef="#br0" timeOffset="1686">1329 614 589 0,'0'0'152'0,"0"0"-73"0,0 0-35 15,0 0-10-15,0 0-34 16,0 0 0-16,-40 88 2 15,40-47 0-15,0-11 12 16,0-7-11-16,24-7 6 16,4-8 38-16,2-8-2 15,-2 0 7-15,-9 0 14 16,2-8 5-16,-5-16 7 16,-11-11-39-16,-5 6-28 15,0-2 4-15,0 10-15 16,-31 9-9-16,-17 12-42 15,1 0-125-15,2 18-47 0,2 25-174 16</inkml:trace>
  <inkml:trace contextRef="#ctx0" brushRef="#br0" timeOffset="2244">2569 408 511 0,'0'0'96'0,"0"0"-24"15,-82-187 6-15,-28 126 11 16,-37 4-34-16,-33 10 1 15,-18 14-21-15,-11 19-12 16,2 14 8-16,-10 5-29 16,-7 50 11-16,-1 25-7 15,-5 16-5-15,32 18 9 16,39 15-10-16,51 16 1 16,55 14-6-16,43 10 5 15,10 4 0-15,52 0 4 16,57-4-2-16,60-11-2 15,51-31 0-15,67-28 0 16,47-30 1-16,47-37 1 16,28-23 2-16,-5-9 10 0,-7-34-9 15,-42-29 22-15,-41-22 15 16,-39-19 8-16,-49-20 19 16,-42-14-21-16,-49-16-10 15,-50-13 27-15,-77-4-42 16,-11-2 19-16,-143 7-23 15,-86 21-18-15,-98 24 1 16,-91 25-2-16,-81 27 0 16,-17 33-6-16,12 30 6 15,73 6-8-15,109 53-7 16,100 29-114-16,96 32-30 16,65 15-119-16,43 13-323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15.8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153 84 445 0,'0'0'465'0,"0"0"-346"16,0 0-35-16,0 0 29 15,0 0-23-15,0 0-21 16,6-5 12-16,-6 5-36 15,0 0-7-15,0 0-7 16,0 0-20-16,0 0 9 16,0 0-20-16,0 0 0 15,0 0 1-15,0 0 1 16,0 0-2-16,0 0 0 0,0 0-14 16,0 0 13-1,0 0-8-15,0 0 9 0,0 0-10 16,0 12 10-16,-19 8-9 15,4 3 9-15,-6 8 1 16,12-1 6-16,2-2-7 16,7 3 0-16,0-5-6 15,-3-1 6-15,-3-6 0 16,1-4 0-16,5-11 5 16,0-4-4-16,0 4-1 15,0-4 0-15,0 2 12 16,0 1-9-16,0-3 1 0,0 0-4 15,0 6-1 1,14 1-4-16,36 7-6 16,23 5 11-16,0 4 7 0,-5 4-7 15,-10 1 0-15,-21-2-2 16,-13 0 7-16,-12-4-12 16,-12-5 5-16,0-4 2 15,0 1-15-15,-22 0 13 16,-36-4 1-16,-15 0-1 15,-6-5-64-15,2-5-17 16,4 0-46-16,25 0-37 16,11-5 5-16,27-15-28 15,4-2 13-15,6-9-140 16</inkml:trace>
  <inkml:trace contextRef="#ctx0" brushRef="#br0" timeOffset="137">67 179 353 0,'0'0'217'15,"0"0"-64"-15,0 0-48 16,0 0-31-16,306-137-36 16,-166 119-38-16,1 13 0 15,-20 5-90-15,-28 0-294 16</inkml:trace>
  <inkml:trace contextRef="#ctx0" brushRef="#br0" timeOffset="496">1497 64 566 0,'0'0'293'16,"0"0"-184"-16,0 0-19 16,0 0 22-16,0 0-39 15,0 0-28-15,16-9-20 16,-16 9-25-16,-13 17-9 15,-33 7-11-15,-12 14 20 16,-24 10 19-16,3-2-19 16,-4 5 0-16,10-7 3 15,20-12 3-15,16-10-8 16,26-14 2-16,11-3 0 0,0 1-6 16,0-4 6-16,0 4 0 15,0 0-1-15,0 5 10 16,27 1-7-16,18 0 0 15,8 1 2-15,-1 2 4 16,4-1-8-16,-5-1-75 16,1 1-89-16,1-3-107 15,-2-3-292 1</inkml:trace>
  <inkml:trace contextRef="#ctx0" brushRef="#br0" timeOffset="861">2411 44 187 0,'0'0'659'0,"0"0"-530"16,0 0-38-16,0 0 18 15,0 0-77-15,0 0-18 16,6-20-14-16,-12 29-26 15,-41 16 26-15,-11 5-1 16,-8 1 4-16,-8 1 3 16,7 1-4-16,-12 0-2 15,5-2 0-15,16-7 8 16,16-8-12-16,23-1 4 16,19-2 0-16,0 4-3 0,0 2 4 15,34 0-1-15,38 0 3 16,15-5-1-16,1 0 7 15,-5-3-9-15,-3 0-2 16,-14 2-26-16,-16-1-123 16,-20-4-95-16,-20 0-434 15</inkml:trace>
  <inkml:trace contextRef="#ctx0" brushRef="#br0" timeOffset="1114">2893 0 685 0,'0'0'240'0,"0"0"-77"16,0 0-32-16,0 0-9 16,0 0-64-16,0 0-39 15,0 3-19-15,0 52 0 16,0 15 3-16,0 14-2 15,0 7 3-15,-6 2 6 16,1 11-10-16,-11 4-5 16,-21-3-207-16,-21-7-473 15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9:23.6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12927 778 180 0,'0'0'531'0,"0"0"-356"16,0 0-16-16,0 0-19 15,0 0-19-15,0 0-45 16,-5-24-9-16,10 24-28 16,5 0-26-16,27-6 6 15,32 3-18-15,29 1 4 16,28-3 29-16,15 5-22 16,2 0-6-16,-8 0 10 15,-11 0-15-15,-22 0 17 0,-19 0-14 16,-20-7-3-16,-26 7 24 15,-13-8-5-15,-11 5-1 16,-13 1 13-16,0-9-13 16,0-9 11-16,0-4-14 15,0-4-14-15,-28 6 13 16,-15-2-15-16,-2-1 0 16,-19 8-3-16,-4-2 0 15,1 8 2-15,9 3 0 16,27 2 2-16,16 4 0 15,15 2-1-15,0 0 0 0,0 0 0 16,0 0-5-16,46 0-1 16,21 5-10-16,28 19 16 15,15 1 14-15,-9 3-14 16,-9 2 0-16,-7 3 3 16,-11 3 4-16,-29 0-8 15,-18-6 1-15,-24 8-7 16,-3 0 1-16,-51 10-7 15,-60 7 2-15,-29 0-64 16,-21 6-94-16,5-4-101 16,15-3-477-16</inkml:trace>
  <inkml:trace contextRef="#ctx0" brushRef="#br0" timeOffset="-2213">10383 481 671 0,'0'0'206'16,"0"0"-114"-16,0 0 27 16,0 0-11-16,0 0-18 15,0 0-27-15,3-6-28 16,-3 6 11-16,0 0-35 16,0 0 5-16,0 0-16 15,0 23-7-15,-22 9 7 16,-2 16 0-16,2-5 1 15,16 1 4-15,6-2-4 0,0-1-1 16,50-9 0 0,11-6 0-16,18-8-2 0,9-9-2 15,1-9 4-15,-1 0 3 16,-9-11 0-16,-20-19 1 16,-20 0 5-16,-20-6-9 15,-15-3 21-15,-4-13-7 16,0-3-3-16,-47 3 20 15,-17 3-31-15,3 13 0 16,-9 13 0-16,18 15-5 16,16 0 1-16,10 8-39 15,12 0-69-15,14 22-108 16,0 14-5-16,0 0-119 16</inkml:trace>
  <inkml:trace contextRef="#ctx0" brushRef="#br0" timeOffset="-1912">11177 371 778 0,'0'0'175'15,"0"0"-19"-15,0 0-40 16,0 0 3-16,0 0-23 16,0 0-39-16,0-61-24 15,0 61-24-15,0 0-5 16,0 17-8-16,0 21 15 0,0 15 1 15,0 10 25 1,10-2-33-16,1-1 12 0,5-10-16 16,-1-3 5-16,1-8 7 15,-8-10-12-15,5-4 0 16,-5-6 4 0,0-6-4-16,-3-4 0 0,-5 5-30 15,0-3-70-15,0 3-46 16,16-14-194-16,21 0-468 15</inkml:trace>
  <inkml:trace contextRef="#ctx0" brushRef="#br0" timeOffset="-728">11708 481 500 0,'0'0'190'15,"0"0"-28"-15,0 0-20 16,0 0-10-16,0 0-6 16,0 0-73-16,-30-61 22 0,2 47 16 15,20 7-37-15,-2 1-3 16,10 6-9-16,0 0-28 15,0 0 11-15,-6 0-23 16,0 0 0-16,1 0 8 16,0 0-8-16,0 0-3 15,5 0 1-15,-27 19-11 16,1 14 11-16,-1 14 0 16,-4 8 2-16,17 0-2 15,14 6 4-15,0-1-4 16,24-8 0-16,61-5 3 15,13-16-11-15,13-18 8 0,-2-7 0 16,-2-6 0-16,-9 0 5 16,-3-25 3-16,-23-5 14 15,-25-12-4-15,-20-2 23 16,-24-16-22-16,-3-3-2 16,-9-11 11-16,-51 13-24 15,-20 6 1-15,-6 11 1 16,9 14-4-16,-8 8 0 15,11 10-2-15,13 10-12 16,-5 2 11-16,13 17-62 16,17 32-41-16,30 25-28 15,6 8-98-15,31-4-154 16</inkml:trace>
  <inkml:trace contextRef="#ctx0" brushRef="#br0" timeOffset="14602">15317 610 681 0,'0'0'281'16,"0"0"-158"-16,0 0-2 0,0 0 11 15,0 0-55-15,0 0-10 16,0 0-30-16,0 0-9 16,0 0 10-16,0 0-27 15,7 0 5-15,7-2 0 16,15-21-10-16,10-4 9 15,4-1-1-15,-6 4-10 16,-13 10 11-16,-18 3-14 16,1 11 5-16,-7 0-3 15,0 0 1-15,0 0-1 16,0 0-3-16,0 0 0 0,0 0-10 16,0 0 7-16,0 25-10 15,0 22 9-15,0 10 4 16,0 7 11-16,0 5-11 15,0-3 0 1,0 2-2-16,0-5 5 0,-7-8-3 16,-2-13 0-16,-4-10 5 15,5-9-7-15,2-10 2 16,-1-2 0-16,4-11-1 16,-3 0 2-16,-1 0-1 15,5 0 0-15,-14 0 2 16,-5 0 6-16,7 0-7 0,-8 0 0 15,10 0 15 1,12 0-13-16,-3 0-1 0,3 0-2 16,0 0 3-16,0 0-6 15,0 0-1-15,0 0-9 16,0 0 11-16,29 0-24 16,39-4 19-16,20-16 3 15,17 1 4-15,2 2-10 16,-10-2-67-16,-2 2-72 15,-15 3-89-15,-19-5-215 16</inkml:trace>
  <inkml:trace contextRef="#ctx0" brushRef="#br0" timeOffset="15030">16406 743 811 0,'0'0'184'0,"0"0"-65"16,0 0 33-16,0 0-57 15,0 0-50-15,0 0 3 16,0-12-29-16,0 12-2 16,0 0-14-16,-10 24 2 15,-12 19-5-15,-4 0 17 16,4 12-16-16,22 0 17 15,0-5-16-15,0-1 1 0,19-14-1 16,20-4 0-16,12-11 6 16,8-9-8-16,9-11 1 15,4 0 26 1,20 0-3-16,6-25 7 0,2-16 2 16,-10-9-17-16,-8-10 13 15,-18-9 4-15,-27-2-18 16,-22-5 12-16,-15 11-18 15,-21 10 9-15,-68 9-15 16,-12 18-3-16,-2 20-6 16,-14 8-19-16,7 25-63 15,6 30-38-15,38 5-224 16,50-10-772-16</inkml:trace>
  <inkml:trace contextRef="#ctx0" brushRef="#br1" timeOffset="116167">1264 2629 462 0,'0'0'343'0,"0"0"-195"15,0 0 8-15,0 0-28 16,0 0-43-16,0 0 19 16,0 0-67-16,-134-90 4 15,134 90-6-15,-6 0-35 16,-9 0-4-16,-15 25 4 15,-20 15 0-15,5 15 6 16,8 8-6-16,21 3 0 16,16-5 5-16,0 3-5 15,24-10-5-15,47-7 5 16,12-14 0-16,27-11-6 16,6-8 3-16,3-14 3 15,12 0 15-15,-5-14-15 0,-7-27 0 16,-13-3 10-16,-22-11-8 15,-23-6 8-15,-29-7-7 16,-27 1-3-16,-5-7 27 16,-16-5-25-16,-58 7 4 15,-8 14 4-15,0 17-9 16,-4 16 11-16,13 14-12 16,0 5 0-16,5 6-6 15,-12 0 6-15,4 6-2 0,-4 30-2 16,14 19 8-1,7 6-8-15,23 2 4 0,20 3-7 16,16-6 4 0,0 9-3-16,10-8-1 0,41-1 6 15,20-3-5-15,5-9 2 16,12-18 1-16,14-11-5 16,-8-13 6-16,-2-6 3 15,0 0-1-15,-10-31 3 16,-2 1 0-16,-19-6 2 15,-12-2-5-15,-25-4 2 16,-18-1 11-16,-6-1-11 16,0-9 0-16,-11 4-2 15,-36-6 1-15,-11 11 9 16,-16 1-10-16,2 17 1 16,-5 4-2-16,-2 8 1 15,5 8-2-15,8 6 0 0,0 0-2 16,15 0 0-16,9 20-1 15,11 2 5-15,9 3-12 16,12 1 6-16,10 11-16 16,0-7 0-16,8 14-33 15,47-3-35-15,24-2-80 16,25-9-65-16,6-8-128 16</inkml:trace>
  <inkml:trace contextRef="#ctx0" brushRef="#br1" timeOffset="121003">9928 2678 458 0,'0'0'320'0,"0"0"-270"15,0 0-16-15,0 0 25 16,0 0-17-16,0 0-10 15,271-13 15-15,-232 21-24 16,-10 9-9-16,-21 10 12 16,-8 9-20-16,0 4 48 15,-61 11 38-15,-12-2-70 16,0-4 3-16,15-5-23 16,27-15 3-16,25 0-3 0,6-14 1 15,0 2-4-15,22-7 1 16,23-6 0-16,34 0-8 15,19 0 8-15,13-36-32 16,11-2-55-16,-28-8-134 16,-33 1-165-16</inkml:trace>
  <inkml:trace contextRef="#ctx0" brushRef="#br1" timeOffset="121296">10496 2453 364 0,'0'0'239'0,"0"0"-140"0,0 0 12 16,0 0-25-16,0 0-66 15,0 0-2-15,183-44-3 16,-146 44 3-16,0 25 9 16,-10-1-10-16,-9 6 3 15,-18 1-1-15,0 5 6 16,0-11 6-16,0 5 8 15,-10-5-16-15,2-6 5 16,8-6-25-16,0 4-1 16,0-9-2-16,24 3 4 15,28-11-4-15,12 0 0 16,18 0-51-16,8-19-132 16,-21 0-304-16</inkml:trace>
  <inkml:trace contextRef="#ctx0" brushRef="#br1" timeOffset="121589">11538 2788 703 0,'0'0'170'0,"0"0"-123"15,0 0 36 1,0 0 8-16,0 0-36 0,0 0-24 16,-116 0-14-16,116 5-17 15,37-5 0-15,27 0 5 16,39 0 7-16,29 0 8 16,29 0-13-16,11-10-5 15,11-15-2-15,-9 6-29 16,-55 2-184-16,-58 4-320 15</inkml:trace>
  <inkml:trace contextRef="#ctx0" brushRef="#br1" timeOffset="121818">12070 2623 808 0,'0'0'148'0,"0"0"-67"15,0 0 31-15,0 0-65 16,0 0-44-16,0 0 9 16,-10 94 35-16,10-34-9 15,-6 1 0-15,0 0-38 16,6-1 1-16,0 14-1 16,6 0-82-16,52-7-166 15,24-23-290-15</inkml:trace>
  <inkml:trace contextRef="#ctx0" brushRef="#br1" timeOffset="120246">8347 2654 562 0,'0'0'188'15,"0"0"-70"1,0 0-12-16,0 0 6 0,0 0-55 16,0 0 27-16,-66-19-30 15,47 19-24-15,-6 19-1 16,-5 17-13-16,-7 7-5 16,10-4-10-16,17 2 4 15,10 1 4-15,0-10-9 16,0-1 0-16,3-11-10 15,31-4 10-15,6-11-7 16,12-5-1-16,7 0 8 16,-1-11 4-16,-7-19 4 15,-14-6-7-15,-22 3 25 16,-15-3-21-16,0 0 9 16,0 4 4-16,-40-4-18 0,-9 5 11 15,-2 12-11-15,-2 8 0 16,8 6-8-16,-5 5-28 15,21 0-48-15,0 22-55 16,26 11-98-16,3 8-158 16</inkml:trace>
  <inkml:trace contextRef="#ctx0" brushRef="#br1" timeOffset="120507">8681 2832 442 0,'0'0'427'0,"0"0"-301"16,0 0 14-16,0 0-11 15,0 0-90-15,0 0-26 16,42-8-13-16,-5 28 1 16,15 15 11-16,6 9-12 15,3-6 9-15,3 10 15 16,3-16-22-16,1 4-1 15,1-11-1-15,-1-20-35 16,-10-5-79-16,-15 0-98 16,-19-19-114-16</inkml:trace>
  <inkml:trace contextRef="#ctx0" brushRef="#br1" timeOffset="120678">9257 2793 511 0,'0'0'155'0,"0"0"-54"15,0 0 31-15,0 0-29 16,0 0-59-16,0 0-6 16,-161 69-2-16,134-27-36 15,6-4-4-15,14 4-6 16,7-4-154-16,0-13-135 16,34-14-331-16</inkml:trace>
  <inkml:trace contextRef="#ctx0" brushRef="#br1" timeOffset="119292">6716 2913 502 0,'0'0'318'0,"0"0"-265"16,0 0 66-16,0 0-21 15,0 0-6-15,0 0-49 16,0 5-12-16,8-5-31 15,58 0 9-15,27 0 3 16,33 0-3-16,9-5-3 0,5-9 1 16,-2-3-7-16,-25 3-11 15,-40 3-91-15,-39 3-114 16,-34 3-8-16,-16-1-335 16</inkml:trace>
  <inkml:trace contextRef="#ctx0" brushRef="#br1" timeOffset="119523">7187 2709 524 0,'0'0'188'15,"0"0"-37"-15,0 0-53 0,0 0-32 16,0 0-50 0,0 0-8-16,0 19 21 0,0 22 52 15,0 8 0-15,0 12-34 16,0-6-6-16,0 3-4 15,0-9-36-15,0-2 0 16,0-3-1-16,0-14-50 16,0-10-120-16,21-10-150 15,18-10-292-15</inkml:trace>
  <inkml:trace contextRef="#ctx0" brushRef="#br1" timeOffset="116701">3297 2862 837 0,'0'0'101'15,"0"0"-1"-15,0 0 20 16,0 0-19-16,0 0-40 15,0 0-61-15,-18-13 0 0,103 8 7 16,25-1 17-16,18-5 3 16,4 2-15-16,-10-1-8 15,-19 2 12-15,-14-4-16 16,-28 7-2-16,-18-1-14 16,-30 6-129-16,-13 0-99 15,0-5-131-15</inkml:trace>
  <inkml:trace contextRef="#ctx0" brushRef="#br1" timeOffset="116945">3856 2618 480 0,'0'0'246'0,"0"0"-42"0,0 0-53 16,0 0-7-16,0 0-30 15,0 0-56-15,0-38-1 16,0 38-46-16,0 24-10 15,0 20 3-15,-6 17 31 16,-10 7-8-16,1-1-3 16,9-12-8-16,6-6 0 15,0-5-16-15,0-8-1 16,0-6-3-16,9-11-49 16,25-2-66-16,21-17-171 15,9 0-141-15</inkml:trace>
  <inkml:trace contextRef="#ctx0" brushRef="#br1" timeOffset="118019">4498 2709 514 0,'0'0'261'0,"0"0"-101"15,0 0-23-15,0 0-12 16,0 0-7-16,0 0-16 16,-127-116-35-16,127 116-10 15,0 0-38-15,0 0-18 0,0 0 4 16,0 25-5 0,0 24 0-16,0 17 24 0,-8 1-22 15,2-5 5-15,6-1-7 16,0-11 2-16,0-1-5 15,0-7 3-15,22-12-28 16,14-5-53-16,15-12-72 16,10-13-113-16,19 0-18 15,9-38-240-15</inkml:trace>
  <inkml:trace contextRef="#ctx0" brushRef="#br1" timeOffset="118247">4947 2769 637 0,'0'0'115'0,"0"0"26"16,0 0-32-16,0 0-33 15,0 0-25-15,0 0-38 16,11 8 21-16,20 15 34 16,12 1-50-16,2-4 6 15,8 4-11-15,5 1-12 16,-16 0 8-16,-2-5-9 15,-6-4-55-15,-18-11-154 16,-16-5-121-16,0 0-305 16</inkml:trace>
  <inkml:trace contextRef="#ctx0" brushRef="#br1" timeOffset="118441">4947 2769 435 0,'315'-66'221'0,"-322"66"-59"0,-2 0-34 15,-4 0-42-15,-1 0-56 16,-17 19 13-16,-12 17 12 16,4 6-13-16,2-4-13 15,10-2-27-15,1 3-1 16,8-4-1-16,15 1-113 16,3-11-47-16,0-12-139 15,40-7-354-15</inkml:trace>
  <inkml:trace contextRef="#ctx0" brushRef="#br1" timeOffset="118747">5555 2769 371 0,'0'0'137'16,"0"0"-48"-16,0 0-7 15,0 0 0-15,0 0-41 16,0 0 3-16,149-11 17 15,-136 22-25-15,-5 8-2 16,-8 6 15-16,0 11-15 16,0-3 15-16,-24 8-18 15,-13-3-11-15,0 4 7 16,16-6-14-16,7-11 2 16,14-12-15-16,0 4 10 0,0-9-19 15,30-3 9-15,22-5 0 16,33 0 14-16,13-11-14 15,21-21-13 1,-8-10-70-16,-26-2-136 0,-33-5-442 16</inkml:trace>
  <inkml:trace contextRef="#ctx0" brushRef="#br1" timeOffset="118994">6123 2365 726 0,'0'0'172'0,"0"0"-49"0,0 0 29 15,0 0-73-15,0 0-46 16,0 0-33-16,0 50 10 16,0 10 30-16,0 9-8 15,0-9-22-15,0 1-1 16,0-9-4-16,0-5-10 15,0-18-50-15,0-4-179 16,0-11-169-16</inkml:trace>
  <inkml:trace contextRef="#ctx0" brushRef="#br1" timeOffset="123524">13221 2709 480 0,'0'0'394'15,"0"0"-251"-15,0 0 0 0,0 0 14 16,0 0-48-16,0 0-46 16,0-36-15-16,0 36 5 15,0 0-34-15,0 0-9 16,0 0 1-16,0 5-4 16,0 31-13-16,-22 19 11 15,-7 14-5-15,-5-3 15 16,15-3-9-16,1-8-4 15,15-8-2-15,3-14-28 16,0-3-6-16,3-12-86 16,39-11-52-16,26-7-52 15,2 0-76-15,-2 0-428 16</inkml:trace>
  <inkml:trace contextRef="#ctx0" brushRef="#br1" timeOffset="123751">13479 2942 568 0,'0'0'177'16,"0"0"-21"-16,0 0-39 16,0 0-9-16,0 0-49 15,0 0-1-15,14-4-17 16,-4 4-32-16,17 10 3 16,10 15 12-16,2 5-7 15,11-5-1-15,-5-6-15 16,3-2-1-16,-1-4 0 0,1-7-47 15,-16-1-66 1,-11-5-89-16,-18 0-95 0</inkml:trace>
  <inkml:trace contextRef="#ctx0" brushRef="#br1" timeOffset="123945">13826 2929 23 0,'0'0'585'16,"0"0"-437"-16,0 0 21 15,0 0-55-15,0 0-18 16,0 0-43-16,-113-16 3 16,70 51-37-16,-2 1 6 15,2 8-18-15,12-8-7 16,15-6 0-16,-1 3-56 16,13-10-133-16,4-11-109 0,0 0-353 15</inkml:trace>
  <inkml:trace contextRef="#ctx0" brushRef="#br1" timeOffset="124242">14043 2904 485 0,'0'0'144'15,"0"0"-67"-15,0 0 18 16,0 0-27-16,0 0-32 15,0 0-2-15,129 9-2 0,-124 12 22 16,-5 4-15-16,0-6-12 16,0 6 4-16,0 0-14 15,0-1-2-15,-5-4 6 16,-5-4-9-16,4-2 8 16,6 3-13-16,0-9-6 15,0-3 4-15,0 1 4 16,43-1-10-16,18-5 1 15,25 0-7-15,18-11 1 16,15-27-104-16,-9-17-191 16</inkml:trace>
  <inkml:trace contextRef="#ctx0" brushRef="#br1" timeOffset="124663">14566 2310 672 0,'0'0'239'15,"0"0"-160"-15,0 0-8 16,0 0-3-16,0 0-52 16,0 0-10-16,198-25 5 15,-145 25-11-15,-24 0 9 16,0 14-9-16,-15 3 1 0,-14 10-4 15,0 9 7 1,0 0-4-16,-43-1 23 0,-2-2-17 16,8-8 8-16,22-3-10 15,3-8 2-15,12-3-3 16,0 8-3-16,0-5 0 16,22-3 2-16,14 8-1 15,7-8 3-15,2 3-4 16,1 2 0-16,-2-2 5 15,-8 3 2-15,-14-4-7 16,-14 1 0-16,-8 2 5 16,0-2 1-16,-39 8-6 15,-49-3-24-15,-36-5-2 16,-3-3-229-16,-2 0-381 16</inkml:trace>
  <inkml:trace contextRef="#ctx0" brushRef="#br0" timeOffset="-2684">9435 261 757 0,'0'0'183'0,"0"0"-88"16,0 0 12-16,0 0-2 16,0 0-11-16,0 0-48 15,0 0-7-15,0-8-8 16,0 8-22-16,0 0 3 0,0 30-12 15,0 12 0-15,0 14 27 16,0 0-25-16,0 5 3 16,0-6-5-16,4 2 4 15,2-2 3-15,-1-2-7 16,2-4 0-16,-4 1-7 16,3-1-25-16,4-7-150 15,22-12-231-15</inkml:trace>
  <inkml:trace contextRef="#ctx0" brushRef="#br1" timeOffset="101753">2557 1014 232 0,'0'0'438'15,"0"0"-281"-15,0 0-1 16,0 0-11-16,0 0-28 15,0 0 12-15,0 0-59 16,0 0-28-16,-6-57 8 16,6 57-32-16,0 0 2 15,0 0-11-15,0 0-3 0,0 0-12 16,0 19 3 0,0 25 3-16,0 17 4 0,0 10-3 15,0-2-1 1,0-6 2-16,12-2 3 0,9-9-10 15,5-8-36-15,1-14-109 16,-12-11-47-16,6-13-77 16,-5-6-81-16</inkml:trace>
  <inkml:trace contextRef="#ctx0" brushRef="#br1" timeOffset="101964">2783 1240 59 0,'0'0'456'15,"0"0"-272"-15,0 0-49 0,0 0-33 16,0 0-49-16,0 0-24 16,58-13-12-16,-12 32-4 15,28 5 34-15,5 7-23 16,12-1-21-16,10 0 13 16,4-5-16-16,4-11 0 15,-14-3-5-15,-13-11-64 16,-17 0-93-16,-22 0-139 15</inkml:trace>
  <inkml:trace contextRef="#ctx0" brushRef="#br1" timeOffset="102133">3599 1282 119 0,'0'0'368'16,"0"0"-219"-16,0 0-44 0,0 0 1 16,0 0-33-1,0 0-20-15,-116-25-34 0,92 50-5 16,-19 7-8-16,1 15-1 15,10-3-5-15,5-2 0 16,23-3-16-16,4-10-53 16,0-12-239-16</inkml:trace>
  <inkml:trace contextRef="#ctx0" brushRef="#br1" timeOffset="102442">3975 1141 531 0,'0'0'120'0,"0"0"-45"15,0 0-17-15,0 0-15 16,0 0-13-16,0 0-10 16,156 25 0-16,-128 5-17 15,-20 1 13-15,-8 1-13 16,0 10-1-16,0-6 13 15,-24-7-13-15,-4-4 12 16,7-11 7-16,12-2-17 16,9-5 3-16,0 4-7 15,0-5 0-15,0 0-3 16,6-4 3-16,34 1 0 16,30-3 8-16,21 0-8 0,17 0-22 15,-5-17-228-15</inkml:trace>
  <inkml:trace contextRef="#ctx0" brushRef="#br1" timeOffset="103307">4659 627 307 0,'0'0'363'15,"0"0"-232"-15,0 0-10 16,0 0-6-16,0 0-24 15,0 0 2-15,0-30-1 16,-5 30-27-16,5 0 13 16,0 0-38-16,0-6 0 15,0 6 1-15,0 0-33 16,0 0 6-16,0 0-14 16,0 0 3-16,0 0-11 0,0 0 8 15,0 6 0-15,0 24-4 16,0 6 7-16,0 8-3 15,0-8 0-15,0 7 1 16,-3-5-3-16,3-1 2 16,0-7-11-16,0-5-7 15,0-9-61-15,0-10-1 16,0-1-81-16,0-2-25 16,0-3 6-16,0 0-124 15</inkml:trace>
  <inkml:trace contextRef="#ctx0" brushRef="#br1" timeOffset="103847">4680 822 275 0,'0'0'237'15,"0"0"-87"-15,0 0-52 16,0 0-15-16,0 0 11 0,0 0-33 16,-8-24-15-16,8 24 16 15,-7 0-32-15,7 0-12 16,0 0-2-16,0 0-16 15,0 0 4-15,0 0-4 16,0 0-10-16,0 0 8 16,0 11-3-16,0 8 5 15,0 0 0-15,0 0 6 16,0-2-6-16,7-4 0 16,17 1-1-16,13-8-9 15,5-1 14-15,1-5-4 16,-3 0 0-16,-9 0 1 0,1 0 24 15,-9-19 23 1,-9-11 11-16,-9-1 22 0,-5-1-41 16,0-7 3-16,-19 0-13 15,-36-5-24-15,0 14 14 16,2 6-20-16,-1 7-4 16,7 14-6-16,2 3-7 15,-4 3-3-15,12 38-24 16,7 9-151-16,14 5-94 15,16 0-405-15</inkml:trace>
  <inkml:trace contextRef="#ctx0" brushRef="#br1" timeOffset="104501">5048 1270 636 0,'0'0'119'0,"0"0"-28"16,0 0 26-16,0 0-41 16,0 0-19-16,0 0-26 15,-13 0-21-15,13 0 8 16,0-5-16-16,13 5-4 16,29 0 5-16,19 0 0 15,21 0 12-15,5 0-15 16,-5 0 2-16,-15 0 1 0,-18-6-3 15,-25 4-72 1,-24-4-190-16,0 1-152 0</inkml:trace>
  <inkml:trace contextRef="#ctx0" brushRef="#br1" timeOffset="104745">5182 1141 273 0,'0'0'422'16,"0"0"-293"-16,0 0 6 16,0 0-24-16,0 0-51 15,0 0-12-15,-3-12-28 16,3 12-9-16,0 0-11 16,0 12-4-16,0 19 4 0,0 12 1 15,0 4 3-15,0 11 7 16,0 2-6-16,0-10-5 15,0-3 0-15,0-3-29 16,0-14-111-16,0-5-207 16</inkml:trace>
  <inkml:trace contextRef="#ctx0" brushRef="#br1" timeOffset="105056">5634 1112 830 0,'0'0'113'16,"0"0"-32"-16,0 0 16 15,0 0-26-15,0 0-52 16,0 0-2-16,0 0-4 15,0 0-12-15,0 10 4 16,0 26-5-16,0 8 3 16,0 5 9-16,0-5-10 15,0 3-2-15,0 2 0 16,0-10-4-16,0-3-67 16,0-6-220-16,0-11-444 0</inkml:trace>
  <inkml:trace contextRef="#ctx0" brushRef="#br1" timeOffset="105519">5989 1180 19 0,'0'0'727'16,"0"0"-653"-16,0 0-8 0,0 0-20 16,0 0-18-16,0 0-11 15,0-3-5-15,0 3 15 16,0 0-14-16,0 0-4 16,0 0 15-16,0 0-15 15,0 0 8-15,0 0 2 16,0 0 1-16,0 0 9 15,0 0-13-15,0 0-4 16,0 0 14-16,0 0-22 16,0 0 8-16,0 0-3 15,0 0-3-15,0 0 11 16,0 0-17-16,0 0 5 16,0 0 9-16,0 0-14 0,0 0 0 15,0 0 3-15,0 0-1 16,0 0 1-16,0 0-3 15,0 0 0-15,0 0 2 16,0 0-2-16,0 0-7 16,0 0-12-16,-21 0-90 15,-11 0-204-15</inkml:trace>
  <inkml:trace contextRef="#ctx0" brushRef="#br1" timeOffset="105713">5989 1180 319 0</inkml:trace>
  <inkml:trace contextRef="#ctx0" brushRef="#br1" timeOffset="106118">5979 1180 319 0,'-288'52'176'0,"288"-55"-82"0,0 3 5 0,0 0-24 16,0-2-7-16,0 2 7 15,0 0-28-15,0 0-22 16,0 0 19-16,0 0-19 16,0 0 10-16,0 0 1 15,0 0-7-15,0 0 1 0,0 0-7 16,0 0 5-16,0 0 11 15,0 0-20-15,0 0 8 16,0 0-18-16,0 0-4 16,0 0-1-16,0 0-4 15,0 7-18-15,0 29 11 16,0 6 7-16,0 2 0 16,0-6 1-16,0 3 5 15,0-10-9-15,24-7 3 16,13-11-4-16,6-1-4 0,-12-12 8 15,-4 0-1 1,-2 0-6-16,2 0 7 16,0-13 28-16,-9-15-14 0,-5 1-3 15,-13-9 32-15,0-3-30 16,0 4 14-16,0 4 0 16,-21 7-15-16,-10 1-2 15,-2 15-10-15,-7-3-10 16,4 5 1-16,-7 6-46 15,6 0-69-15,16 4-73 16,21 17-80-16,0 2-231 16</inkml:trace>
  <inkml:trace contextRef="#ctx0" brushRef="#br1" timeOffset="106391">6193 1284 593 0,'0'0'196'0,"0"0"-87"16,0 0 7-16,0 0-12 15,0 0-74-15,0 0-17 16,3 0-13-16,12 22 8 16,7 3-2-16,-1 5 17 15,7 6-21-15,2-3 19 16,7 3-21-16,0-6 0 15,-6-5 0-15,1-6 0 0,-6-8-58 16,-20-5-121-16,-6-6-108 16,0 0-97-16</inkml:trace>
  <inkml:trace contextRef="#ctx0" brushRef="#br1" timeOffset="106575">6401 1325 344 0,'0'0'253'16,"0"0"-197"-16,0 0-13 16,0 0 0-16,0 0-10 15,0 0 95-15,-126 86-53 16,84-56-35-16,2 0-13 0,13 1-27 16,6-5-4-1,11 3-8-15,10-5-169 0,0-10-325 16</inkml:trace>
  <inkml:trace contextRef="#ctx0" brushRef="#br1" timeOffset="106913">6724 1301 681 0,'0'0'179'0,"0"0"-94"16,0 0-10-16,0 0-24 0,0 0-36 16,0 0-14-16,37-6-2 15,-21 17 3-15,-3 14-8 16,-13 5 5-16,0 9 1 16,0 8 20-16,-13-8-7 15,-24 1-9-15,0-9 12 16,19-7-11-16,12-5-2 15,6-13-3-15,0 2-6 16,0-2-1-16,0-6 1 16,37 5 6-16,24-5 11 15,28 0-11-15,26-30-2 16,-4-6-121-16,-29 3-365 0</inkml:trace>
  <inkml:trace contextRef="#ctx0" brushRef="#br1" timeOffset="108849">7055 602 687 0,'0'0'173'0,"0"0"-25"15,0 0-19-15,0 0-34 16,0 0-28-16,0 0-19 15,0-5-2-15,0 5-33 16,0 0-8-16,0 0 13 16,0 0-15-16,0 0-3 15,0 5 0-15,0 31 4 16,0 8 2-16,0 5-6 0,0 0 0 16,0 4 4-16,0-1-2 15,5 3-4-15,21 0-4 16,7-2-62-16,-2-4-179 15,11-10-316-15</inkml:trace>
  <inkml:trace contextRef="#ctx0" brushRef="#br1" timeOffset="109417">7187 1521 435 0,'0'0'250'16,"0"0"-116"-16,0 0 0 16,0 0-44-16,0 0-28 15,0 0-38-15,-13-11-16 16,34 8-8-16,23-1 0 15,7 4 32-15,23-1-24 0,8 1 0 16,13-6-4-16,8 0-2 16,5 2-2-16,-20-3 0 15,-30 7-90-15,-48 0-249 16,-10 0-411-16</inkml:trace>
  <inkml:trace contextRef="#ctx0" brushRef="#br1" timeOffset="109699">7372 1331 681 0,'0'0'140'0,"0"0"-42"16,0 0 13-16,0 0-54 15,0 0-30-15,0 0-8 16,19 14-18-16,-9 27 21 16,-2 0 0-16,5 18 7 15,-7-5-2-15,-4 6-23 16,-2 9-1-16,13-3-3 16,3 14-45-16,5-11-185 15,0-3-260-15</inkml:trace>
  <inkml:trace contextRef="#ctx0" brushRef="#br1" timeOffset="112290">8216 1394 491 0,'0'0'289'0,"0"0"-84"16,0 0-16-16,0 0-58 0,0 0-34 15,0 0-29 1,0 0-22-16,0-28-1 16,0 28-29-16,0 0-11 0,0 0 3 15,0 0-8-15,0 6-1 16,0 33-5-16,-6 5 6 15,-3 11 9-15,2 5-9 16,7-5 0-16,0 0 0 16,0-5 0-16,0 5 0 15,0-7-27-15,0-5-84 16,13-13-108-16,3-11-211 16</inkml:trace>
  <inkml:trace contextRef="#ctx0" brushRef="#br1" timeOffset="112546">8516 1562 286 0,'0'0'370'0,"0"0"-197"16,0 0-12-16,0 0-45 15,0 0-54-15,0 0-45 16,0-17-16-16,19 29-1 15,13 12 6-15,5 3 1 16,0 4 6-16,8-1-10 16,-8 0-4-16,6 1 1 15,-7-12-5-15,-11-3-36 16,-3-10-131-16,-8-6-140 0</inkml:trace>
  <inkml:trace contextRef="#ctx0" brushRef="#br1" timeOffset="112741">8858 1503 79 0,'0'0'467'16,"0"0"-386"-16,0 0 0 16,0 0-13-16,0 0 27 15,0 0-38-15,-156 92-21 16,132-56-9-16,2 0-21 15,7 2 1-15,2-3-7 0,7-10-56 16,6 1-203-16</inkml:trace>
  <inkml:trace contextRef="#ctx0" brushRef="#br1" timeOffset="113053">9130 1534 443 0,'0'0'235'0,"0"0"-128"0,0 0-33 15,0 0-45 1,0 0-9-16,0 0-6 0,127 11 4 16,-122 9-11-16,-5 4-7 15,0 7 12-15,0-1-5 16,0 0 2-16,-22 0 13 15,7 0 2-15,-1-5 2 16,16-5-13-16,0-7-6 16,0 4-12-16,16-11 5 15,16 6 0-15,24-12 12 16,17 0-12-16,12-12-32 16,13-30-145-16,-11-7-232 15</inkml:trace>
  <inkml:trace contextRef="#ctx0" brushRef="#br1" timeOffset="113337">9622 1235 449 0,'0'0'187'0,"0"0"-122"16,0 0 5-16,0 0-38 15,0 0 10-15,0 0-1 16,73 85-36-16,-73-39 7 16,0-7 18-16,-2-3-15 15,-5-11 27-15,7-12-36 16,0-2 1-16,0 1-4 0,9-11-1 16,18 6 15-16,5-2-17 15,-3-5-8-15,14 0-76 16,-6 0-235-16</inkml:trace>
  <inkml:trace contextRef="#ctx0" brushRef="#br1" timeOffset="126643">5188 432 255 0,'0'0'253'0,"0"0"-117"16,0 0 3-16,0 0-52 15,-79-141 13-15,18 109-66 16,-13-4 0-16,-11 3-3 16,-7 3 13-16,-15-6-13 15,0 6-2-15,-10-6-5 16,-7 10-6-16,-14 8 4 15,-23 4-21-15,-24 14 3 16,-29 0-1-16,-21 27 5 16,0 17-11-16,28 3 3 15,17 3 0-15,28 5-4 16,22-6 4-16,8 1 0 16,13 2-1-16,8-2 8 15,5 1-9-15,14 13 2 0,-3 7 0 16,7 12 5-16,3 22-3 15,9-1-2-15,10 0 6 16,31 2-3-16,28-11 0 16,7 4-3-16,7-11 0 15,44-3 3-15,13-2-3 16,19-1 0-16,18 4-1 16,8-7 8-16,26-7-6 15,24-9-1-15,6-8 1 16,31-19 4-16,24-11-5 15,31-17 0-15,42-8 6 0,19 0-3 16,11-33 18 0,-14-8-14-16,-25-3-6 0,-39-6 22 15,-47 10-23-15,-39 1 5 16,-40 3 9-16,-30-9-8 16,-22-4 27-16,-9-11-8 15,-5-12 4-15,-11-13 14 16,-5-20-32-16,-13-13 4 15,-3-17 0-15,-5 1-14 16,-16 13 7-16,0 15-8 16,0 22 0-16,-40 10 30 15,-25 11-29-15,-7 8 14 16,-18 5-3-16,-5 2-10 16,-14 6 8-16,-20-6-10 15,-14 10 0-15,-13 2-8 0,-21 11 8 16,-6 14-10-16,-10 9 10 15,-12 2-14-15,6 0 10 16,11 30-16-16,25 14-52 16,38 5-31-16,36 6-158 15,38 0-314-15</inkml:trace>
  <inkml:trace contextRef="#ctx0" brushRef="#br1" timeOffset="127680">9524 1141 599 0,'0'0'164'16,"0"0"-36"-16,0 0-3 16,0 0-24-16,0 0-33 15,0 0-5-15,-153-154-7 16,76 124-4-16,-13 5-25 15,-15 6-17-15,-14 2 19 16,-6-2-13-16,-7 8 3 16,7 6 1-16,6 5-11 15,3 0 11-15,-3 0-20 16,-3 19 5-16,9 17 0 0,-4 13-5 16,17 12 0-1,18 5 7-15,-2 2-6 0,20 1-1 16,12 3 0-16,16-7 2 15,8-4-3-15,25 2 1 16,3 4 0-16,0 1-6 16,45 6 14-16,45 0-16 15,13 4 8-15,22-4 0 16,7-8 4-16,21 3-4 16,18-9 0-16,25-5 1 15,18-5 4-15,-1-6 2 16,1-14-7-16,-30-11 0 0,-32-8 7 15,-21-11-3 1,-17 0-3-16,-4-11 13 0,0-22-4 16,-7-8 16-16,-8-14-11 15,-6-14-11-15,-15-10 28 16,-7-29-25-16,-12-4 3 16,-18-18 7-16,-29-4-15 15,-8 4 19-15,-15 9-16 16,-80 11-4-16,-46 11 32 15,-33 14-31-15,-33 19 5 16,-28 8-7-16,-29 23 5 16,-22 13-9-16,5 15 4 15,9 7-15-15,51 17 10 0,59 25-63 16,62 15-52 0,78 9-117-16,22 1-230 0</inkml:trace>
  <inkml:trace contextRef="#ctx0" brushRef="#br1" timeOffset="128564">14810 2194 644 0,'0'0'170'0,"0"0"-37"16,0 0-15-16,7-140-14 15,-50 85-9-15,-25-8-46 16,-27 3 11-16,-21-7-9 0,-24 12-29 15,-22 11 4-15,-36 20-3 16,-32 13-23-16,-32 11 23 16,-20 23-21-1,-2 33-2-15,25 16 14 0,32 8-6 16,44 0-4-16,43 2-4 16,21 9 1-16,17 19 0 15,27 5-1-15,16 9 0 16,38 3-1-16,21-4 4 15,36 1-4-15,83 3 1 16,44-4 0-16,56-13-4 16,44-11 4-16,48-27 0 15,47-23-1-15,19-18 5 16,-2-20-2-16,-15-11-2 16,-24-17 0-16,-32-27 13 0,-48-3-13 15,-46-8 6-15,-54-2 3 16,-37-9 5-16,-24-20 20 15,-30-13-15-15,-29-16-12 16,-32-20 21-16,-4-5-21 16,-68-3 2-16,-57-3-7 15,-37 17 4-15,-37 13-12 16,-42 23 4-16,-37 16-22 16,-31 33-39-16,-14 30-93 15,-2 14-259-15</inkml:trace>
  <inkml:trace contextRef="#ctx0" brushRef="#br1" timeOffset="129568">5783 2273 499 0,'0'0'217'0,"0"0"-89"16,0 0 8-16,0 0-9 15,-45-153-28-15,-19 116-6 16,-18 7-19-16,-29 5-27 16,-29 8-28-16,-29 15-18 15,-14 2 8-15,-15 25-9 16,0 24 0-16,20 12 2 16,20 13 2-16,23 14 3 15,30 14-7-15,33 13 0 16,43 9-5-16,29 5 5 15,53 0 0-15,79-13-4 0,45-1 7 16,54-24-6-16,41-22 3 16,37-20 0-16,24-30 2 15,22-19-2-15,17-19 0 16,-4-47 8-16,-20-8-5 16,-19-14 8-16,-36-8-9 15,-63 2 0-15,-61 3 20 16,-76-7-6-16,-71-4 27 15,-22-3-4-15,-67-5-25 16,-79 6-1-16,-50 5-13 16,-55 13 3-16,-42 12-11 15,-56 14 8-15,-45 29-5 16,-34 20-3-16,-6 11-26 0,43 31-41 16,55 29-107-1,85 1-191-15,90 13-380 0</inkml:trace>
  <inkml:trace contextRef="#ctx0" brushRef="#br1" timeOffset="130490">16713 2278 624 0,'0'0'289'0,"0"0"-170"16,0 0 43-16,0 0 9 16,0 0-70-16,0 0-76 15,-66 0-14-15,81 0-11 0,12 0 0 16,10 0 6 0,3 0-6-16,-3 19 5 0,-22 1-2 15,-15 10 1-15,0 14 3 16,-3 3-7-16,-46 2 0 15,3-13 13-15,9-11-13 16,9-6 0-16,20-13-4 16,2-1 10-16,6 4 1 15,0-9-7-15,0 0 0 16,0 0-8-16,0 0 7 16,11 0-11-16,42 0 12 15,13 0 0-15,24 0 15 16,10-20-15-16,4 3-5 15,-6-2 4-15,-3 0-103 16,-6 2-179-16,-25-2-198 0</inkml:trace>
  <inkml:trace contextRef="#ctx0" brushRef="#br1" timeOffset="131003">18104 1643 771 0,'0'0'255'15,"0"0"-100"-15,0 0 8 0,-61-148-68 16,-6 120-24 0,-19 14-16-16,-18 0-40 0,1 14 7 15,-8 0-13-15,11 0-5 16,5 0 18-16,7 14-21 15,4 5 0-15,12 9 6 16,7 6-2-16,14 6-6 16,19 10 1-16,11 13 0 15,21 14 1-15,0 16 0 16,16 6-1-16,26 3 11 16,11 2-3-16,-5-4 14 15,4-10-10-15,6 4-7 0,-5 2 32 16,-2-2-22-1,-14 2-2-15,-13 3 16 16,-3-8-20-16,-8-11 12 0,2-12-15 16,-6-21-6-16,4-20 17 15,-5-10-15-15,-1-3-2 16,2-14 0-16,-3 0 6 16,3 0-7-16,13 0 1 15,20 0 0-15,16 0-4 16,10 0 4-16,-7 0-34 15,-7-20-24-15,-7 1-60 16,-10-11-38-16,-7-6-155 16,-9-13-282-16</inkml:trace>
  <inkml:trace contextRef="#ctx0" brushRef="#br1" timeOffset="131749">18719 2471 689 0,'0'0'260'0,"0"0"-145"15,0 0 23-15,0 0-31 16,0 0-33-16,0 0-30 16,-163-75-34-16,210 62 9 0,14 7-19 15,12 1 0-15,-3 5-1 16,-9 0 8-16,3 5-16 15,-12 20 9-15,-9 0 0 16,-12 11 3-16,-26 7-3 16,-5-7 0-16,0 0 11 15,-18-11-11-15,0-12 2 16,6-7-2-16,12-6 0 16,0 0 12-16,0 0-11 15,0-10 4-15,21-15 4 16,16-14-7-16,9-8 3 15,2 3-5-15,-17 0 0 0,-4 8 17 16,-11 19-12-16,-14 10 1 16,-2 7 1-16,0 0-4 15,0 0-6-15,0 5-10 16,13 20 13-16,8 7 3 16,4 10-3-16,11-12 2 15,14 1 5-15,4-7-7 16,4-5 2-16,7-7-2 15,7-12-5-15,12 0 0 16,20-12-79-16,6-31-215 16,-1-12-232-16</inkml:trace>
  <inkml:trace contextRef="#ctx0" brushRef="#br1" timeOffset="132126">19611 1734 695 0,'0'0'255'16,"0"0"-74"-16,0 0-19 16,0 0-78-16,0 0-38 15,0 0-19-15,140-146 7 16,-98 138 20-16,-10 2-29 16,-20 6-2-16,-12 0 9 15,0 0-23-15,0 0 11 16,0 0-14-16,0 0-5 15,0 0 17-15,6 36-16 16,18 27-2-16,13 22 54 0,0 20-38 16,-7 11 8-16,-2 2-5 15,2 3-11-15,1-17 25 16,6 1-32-16,0-9 8 16,-1-7 3-16,0-16-10 15,-2-12 10-15,-16-14-8 16,-18-23 2-16,0-10 2 15,-3-4-8-15,-91-3-8 16,-52 1-31-16,-54-8-127 16,-57-8-247-16</inkml:trace>
  <inkml:trace contextRef="#ctx0" brushRef="#br1" timeOffset="133359">0 1019 657 0,'0'0'159'15,"0"0"-7"-15,0 0-40 16,0 0-15-16,0 0-63 16,0 0-32-16,0 0 4 15,48-69 3-15,44 69-8 0,3 19 5 16,-15 23-3-16,-22 9-3 16,-34 16 1-16,-24-1 1 15,0 2 4-15,-53-13-6 16,-5-11 0-16,19-19 6 15,17-14-6-15,22-11 5 16,0 0 10-16,0 0-5 16,0-25 11-16,37-18-5 15,9-18-14-15,19-8 18 16,1 2-15-16,1 2 2 16,-2 10-3-16,-19 11-2 15,-9 3 11-15,-11 14-7 16,-16 10 4-16,-4 12 26 0,-6 5-28 15,0 0 4-15,0 0-12 16,0 35-14-16,0 20 14 16,0 14 3-16,-13 8-3 15,13-3 16-15,0 0-15 16,34-19 1-16,40-8-2 16,8-8 4-16,19-20-11 15,9-8-6-15,9-11-34 16,-2 0-36-16,-25-20-63 15,-34-4-65-15,-31 7-15 16,-27 4-84-16</inkml:trace>
  <inkml:trace contextRef="#ctx0" brushRef="#br1" timeOffset="133725">1338 1280 243 0,'0'0'296'0,"0"0"-120"16,0 0-20-16,0 0-35 15,0 0-18-15,0 0-11 16,-82-41-37-16,82 33-36 15,45-3-7-15,26-12-3 16,20 2 8-16,4-2-12 16,-16 3 4-16,-21 10 25 15,-26 2-26-15,-27 2 16 16,-5 1 5-16,0-6 2 16,-13 3 18-16,-32-9-49 0,-13 9-6 15,-3-3 6 1,3 0 0-16,15 3 0 0,18 8 0 15,14-6 4-15,11 6-9 16,0 0 5-16,0 0-5 16,0 0 2-16,52 16-4 15,20 15 7-15,15 2 1 16,-5-4 1-16,-15 2 7 16,-15 0-9-16,-9-1 0 15,-22 3-2-15,-16 3 2 16,-5 2 0-16,0 9-98 15,-53-9-109-15,-3 10-238 16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23.19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1057 257 575 0,'0'0'113'0,"0"0"-61"0,0 0 27 15,0 0 32-15,-278-65-46 16,265 56-9-16,11 3-28 16,2 5-28-16,0-2 18 15,0-1-18-15,29-4-10 16,76-2 6-16,70-7 4 16,47-8 15-16,35-5-15 15,-1 2 0-15,-26 6-2 16,-34 11 4-16,-62 5-2 15,-54 6 0-15,-38 0 3 0,-39 0 1 16,-3 0-4 0,0 0 0-16,-98 15 16 0,-79 21-16 15,-80 10 1 1,-49 14 3-16,-4-1-2 0,16-5 6 16,46-9-8-16,68-10 0 15,51-9 2-15,68-8-2 16,34-10-1-16,27-2-1 15,0-4-11-15,88-2 9 16,97 0 1-16,85-13 6 16,68-26 5-16,27-2-8 15,-19 5 0-15,-65 15-3 16,-67 9 8-16,-77 12-10 16,-70 0 5-16,-39 0 0 15,-28 0-5-15,0 0 7 0,0 2-2 16,-28 13 7-16,-81 7-4 15,-68 8 6-15,-59 8-9 16,-20 1 0-16,11-6 6 16,35-3-5-16,47-5-1 15,54-3 3-15,48-11 4 16,42-6-14-16,19-2 7 16,54-3-21-16,102 0 20 15,105-24 2-15,96-18-1 16,34 1 0-16,-2 14 6 15,-60 14-7-15,-63 9 1 16,-73 4 0-16,-68 0 2 0,-52 0-2 16,-39 4 0-16,-34 5-4 15,0 7 8-15,-21 8-9 16,-102 14 5-16,-79 17 0 16,-88 7 14-16,-52 5-10 15,-31-6-4-15,22-10 5 16,55-4-4-16,69-14 12 15,92-11-4-15,66-14-8 16,53-4 7-16,16-4-8 16,16 0-10-16,114 0 2 15,105-30 8-15,117-15 8 16,73-7-8-16,12 0 0 16,-28 7 1-16,-63 16-1 15,-102 15 0-15,-91 11-2 16,-86 3 0-16,-67 0 2 0,-30 25-5 15,-144 24 5-15,-107 24 4 16,-107 11-1-16,-62 10-3 16,-12-1 2-16,26-5 5 15,63-17-2-15,77-18-5 16,84-20 0-16,82-13 9 16,69-8-9-16,48 0-3 15,13-1 2-15,95-11-16 16,119 0 17-16,112-33 0 15,91-33 1-15,22-6-2 0,-29 9 1 16,-80 16 0 0,-107 17-4-16,-98 19 9 0,-73 8-7 15,-39 3 2-15,-13 0 0 16,-138 38-2-16,-112 29 2 16,-133 21 0-16,-75 5 4 15,-25-7 1-15,49-23 0 16,111-16-5-16,117-20 0 15,113-14-1-15,93 2 1 16,27-5-16-16,155-10 16 16,127 0 1-16,125-19 11 15,68-30-12-15,-2-6 0 16,-45 8 0-16,-103 17 1 16,-107 11-1-16,-92 13 0 15,-74 6 0-15,-33 0 0 16,-31 0-1-16,-9 0 1 0,-6 3-6 15,0 4 6-15,-42 10 0 16,-99 11 10-16,-88 7-7 16,-102 5 7-16,-71-2-10 15,-57-6 0-15,-18-7 9 16,52-8-9-16,132-14 0 16,128-3 13-16,113 0-9 15,52 0 9-15,150-30-13 16,112-25-5-16,129-23-3 15,87-12 8-15,14-12 0 16,-50 8-5-16,-90 12 3 0,-117 16-2 16,-109 24 4-1,-75 12 0-15,-51 5 20 0,0 1-20 16,-61-3 0-16,-82 7 0 16,-71 4 5-16,-79 9-8 15,-56 3 3-15,-54-2 0 16,5 0 6-16,17-2-6 15,35-5 0-15,81 2 2 16,69 0 4-16,86 8-5 16,70 3-1-16,40-11-7 15,150-22-2-15,113-25 0 16,106-18 8-16,50-13-9 16,-15 9 2-16,-50 20 7 0,-92 19-4 15,-99 19 5 1,-81 14 2-16,-60 5-2 0,-22 3 0 15,-61 0 10-15,-124 0-3 16,-98 18-9-16,-93 22 2 16,-46 4 0-16,-30 0 8 15,24 3-8-15,46-9 0 16,73-11 3-16,117-7 1 16,82-12 0-16,74-6-4 15,36-2-5-15,52 0 2 16,125 0-11-16,117-27 14 15,87-14 13-15,47-1-13 16,6 4-1-16,-37 11-1 16,-54 12-24-16,-94 13-26 0,-99 2-188 15,-79 0-161 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10.6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67 36 788 0,'0'0'214'0,"0"0"-49"15,0 0 4-15,0 0-65 0,0 0-47 16,0 0-18-16,-24-36-22 16,24 42-8-16,0 34-7 15,0 15 0-15,-6 17 11 16,-4 0-7-16,5-1-3 16,-1 1 0-16,-1-6-1 15,7-6 0-15,0-8-2 16,-3-5-13-16,3-9-58 15,0-7-92 1,-6-7-179-16,6-7-521 16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24.36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2175 326 459 0,'0'0'136'0,"-323"-80"-25"15,194 47-26-15,37 5-4 16,41 9-10-16,33 6-40 15,18 9 16-15,0 2-47 16,88 0 8-16,62-4-8 0,70-8 0 16,46-5 2-1,17-13 13-15,-10 3-9 0,-54 4-6 16,-71 11 0 0,-60 9 10-16,-57 5 6 0,-26 0-14 15,-5 0 1-15,-36 0 34 16,-110 14-32-16,-102 19 5 15,-76 5-10-15,-37 4 0 16,1-4 15-16,14-2-11 16,31-3-4-16,50-5 26 15,78-7-23-15,81-10 11 16,69-11-13-16,37 0 13 16,74 0-22-16,136 0 9 15,135-16-1-15,113-23 11 16,50 1-6-16,-9 5-5 0,-94 11 0 15,-96 11 5-15,-111 5-4 16,-90 6-1-16,-68 0 0 16,-40 0 2-16,-4 0 9 15,-127 9-11-15,-111 24 0 16,-108 11 0-16,-73 5 2 16,-26-1-2-16,24-7 0 15,65-11 8-15,88-8 0 16,94-11-4-16,83-6-4 15,66-3 8-15,29 2-20 16,88 1 10-16,120-2 2 16,115-3 8-16,75 0-2 0,21-25-6 15,-59 3 0-15,-88 8 4 16,-104 12-6-16,-80 2 2 16,-59 0 0-16,-29 0-6 15,-37 27 6-15,-153 17 0 16,-122 22 0-16,-119 8 9 15,-32 0-3-15,0-3-6 16,51-10 0-16,58-11 10 16,97-12-7-16,96-13-3 15,90-11 7-15,71-7 14 16,137-7 29-16,172-24-50 16,177-33 0-16,122-9 6 15,3 8-2-15,-79 17-4 16,-138 16 0-16,-143 11 3 0,-111 8-4 15,-76 4 1-15,-43 2 0 16,-21 0 3-16,-11 0 5 16,-158 17-8-16,-143 23 0 15,-143 13 4-15,-63 4-4 16,16-12 0-16,95-12 0 16,114-16 6-16,131-15 2 15,92-2-8-15,70 0 0 16,91 0 8-16,181 0-2 15,165-8 4-15,107-28-6 16,27-8 8-16,-90 5-7 16,-129 12-5-16,-127 5 0 15,-100 11 4-15,-70 3 0 0,-34 8-4 16,-21 0-35-16,-24-6-64 16,-86-10-185-16,-52-14-437 15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28.777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272 558 603 0,'0'0'185'0,"0"0"-61"16,0 0-30-16,0 0 6 16,0 0-79-16,251-179 5 15,42 114-26-15,65-5 3 16,2 5 17-16,-27 7-16 15,-46 11-3-15,-70 14 16 16,-61 11-9-16,-68 8 32 16,-51 12-40-16,-30-1 9 0,-7 3 3 15,-16 0-7 1,-127 33-5-16,-92 30 20 0,-114 20-13 16,-60 7 20-16,5-5-27 15,41-7 0-15,69-15 13 16,75-11-6-16,71-16-7 15,69-9 0-15,58-8-3 16,21 0-3-16,79-2-24 16,111-11 30-16,106-6 21 15,101-33-21-15,37-27 0 16,-9-1 0-16,-37 8 12 16,-70 13-20-16,-83 12 8 15,-73 9 0-15,-80 11-3 16,-48 2 9-16,-31 6-6 0,-3 0 0 15,-19 0-1 1,-139 33 0-16,-99 30 1 0,-103 25 0 16,-74 9 10-16,-1-10-2 15,30-10-8-15,48-8 0 16,99-18 1-16,93-11-1 16,80-13 0-16,85-10-9 15,37-11 4-15,159-6-4 16,121-15 9-16,101-42 5 15,47-12 1-15,-15-2-12 16,-63 16 1-16,-100 22 5 16,-110 14-3-16,-91 13 3 15,-71 6-4-15,-15 0 3 0,-119 19 2 16,-98 33-2-16,-92 20 1 16,-59 3 0-16,-21-4 14 15,22-8-3-15,26-3-10 16,61-7 15-16,85-15-13 15,91-16 15-15,104-6-18 16,58-12-14-16,178-4 14 16,139-22 0-16,109-31 6 15,29-2-6-15,-34 9 4 16,-81 18-10-16,-104 16 6 16,-109 12 0-16,-77 0-10 15,-78 0 10-15,-30 17-4 0,-43 21-5 16,-103 21 9-16,-89 7 3 15,-56 8-3-15,-30-3 0 16,6-5 6-16,40-8-5 16,55-7-1-16,83-20 20 15,76-6-16-15,61-11-4 16,156-14-10-16,106 0 10 16,108-28 19-16,71-24-19 15,-15 0 0-15,-37 20-1 16,-80 15-11-16,-101 17-137 15,-93 0-223-15,-78 0-479 16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18:11.8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3603 9576 526 0,'0'0'186'15,"0"0"-59"-15,0 0-24 0,0 0-8 16,0 0-33-16,0 0-4 16,0 0-20-16,-192-123 3 15,180 123-21-15,12 0-18 16,-10 0-4-16,5 18-10 16,2 18 12-16,3 11 2 15,0 3 0-15,3-6 1 16,45 2-3-16,13-5-9 15,7-5 6-15,1-11-12 16,-1-20 6-16,-1-5-3 16,1 0 8-16,1-30 4 15,-16-6 0-15,-16-5 0 16,-16 0 16-16,-21 0-15 0,0-1 11 16,-6 2 2-1,-52-2-5-15,-10 3 6 0,-11 4-15 16,2 7 0-16,4 9-5 15,19 8 5-15,14 11-17 16,19 9-83-16,21 40-101 16,0 14-28-16,42 9-301 15</inkml:trace>
  <inkml:trace contextRef="#ctx0" brushRef="#br0" timeOffset="435">5256 9612 538 0,'0'0'158'16,"0"0"-41"-16,0 0-5 15,0 0-40-15,0 0-3 16,0 0-13-16,-130-90-56 15,130 90-11-15,-7 8-15 16,4 24 26-16,3 16 3 16,0 3-3-16,0-4 0 15,0-8 7-15,10-12-6 16,19-7-1-16,21-10 2 16,11-10-1-16,11 0 9 0,15 0-1 15,-5-14-6-15,-8-10 13 16,-16-3-15-16,-16 2 13 15,-26-3 10-15,-13-5-12 16,-3-3 15-16,0-7-13 16,-53-4-13-16,-13 3 7 15,-14 10-8-15,12 14-9 16,17 16-8-16,7 4-80 16,15 14-76-16,13 30-22 15,16 3 0-15,6-1-312 16</inkml:trace>
  <inkml:trace contextRef="#ctx0" brushRef="#br0" timeOffset="870">6543 9385 655 0,'0'0'134'0,"0"0"-25"15,0 0-48-15,0 0 6 16,0 0-17-16,0 0-15 0,0-29-35 16,-10 43-20-1,-1 21 20-15,1 13 2 0,4-2 0 16,6-2 1-16,0-5-2 15,37-6 5-15,14-9-6 16,17-10 1-16,17-11 10 16,10-3-11-16,9 0 14 15,1-31 1-15,-12-1 4 16,-31-7 28-16,-19 0-14 16,-27-5 5-16,-16 3 22 15,0-3-30-15,-68 0-8 16,-15 12-13-16,-12 4-9 15,10 17 0-15,17 11-22 16,17 0-51-16,30 41-67 0,21 17-56 16,21 5-163-16</inkml:trace>
  <inkml:trace contextRef="#ctx0" brushRef="#br0" timeOffset="1364">8875 9755 481 0,'0'0'135'15,"0"0"-130"-15,0 0-1 16,0 0 30-16,0 0-3 15,387 0-14-15,-224 0-17 16,14 0-3-16,-15 0-141 16</inkml:trace>
  <inkml:trace contextRef="#ctx0" brushRef="#br0" timeOffset="1535">10631 9739 371 0,'0'0'76'0,"0"0"-60"15,343-9-6-15,-173 3-10 16,20-4-3-16,-4-1-205 16</inkml:trace>
  <inkml:trace contextRef="#ctx0" brushRef="#br0" timeOffset="1687">13085 9629 427 0,'0'0'54'16,"0"0"-39"-16,367-39-15 15,-254 33-44-15</inkml:trace>
  <inkml:trace contextRef="#ctx0" brushRef="#br0" timeOffset="12352">13326 9444 646 0,'0'0'214'0,"0"0"-104"15,0 0-16-15,0 0-18 16,0 0-28-16,0 0 7 16,-43-157-32-16,43 135-4 15,28 3 13-15,-3 0-21 16,-4 5 10-16,-6 6 1 16,-3 5-1-16,-12 3 12 15,0 0-29-15,0 0-2 16,0 0-4-16,10 22-6 15,5 17 8-15,-1 12 4 16,-1 8-3-16,-10-3 23 16,4 3-9-16,-1-4-7 0,-6-3 18 15,0-8-22-15,5-5 1 16,-5-1-3-16,0-5 2 16,0-6 3-16,0-4-5 15,0-9-2-15,0-9 1 16,0 1-1-16,0-6 0 15,0 3-4-15,-18 2 1 16,-12-3 3-16,-12 7 12 16,-5-3-9-16,17-6 10 15,15 0-10-15,9 0-3 16,6 0 0-16,0 0 5 16,0 0-2-16,0 0-3 15,57-15-4-15,26-9-1 0,21-3 8 16,18 4-6-16,-3 7-3 15,7 2-88-15,-23 8-68 16,-29 4-225-16</inkml:trace>
  <inkml:trace contextRef="#ctx0" brushRef="#br0" timeOffset="12796">14292 9502 658 0,'0'0'221'0,"0"0"-86"16,0 0 11-16,0 0-63 16,0 0-20-16,0 0 4 15,-166-80-44-15,166 80-23 16,-18 7-14-16,4 22 11 15,4 12 3-15,-3 6 0 16,13 2 1-16,0-5 0 16,19-3 2-16,33-7-6 15,9-13 3-15,13-9 0 16,21-12 9-16,0 0-8 0,2-17 1 16,-11-16 12-16,-20-5-7 15,-22-6 8 1,-20-1 20-16,-12-1-23 0,-12-7 21 15,0 2-22-15,-33-2-5 16,-22 6 3-16,-19 12-9 16,4 13-5-16,2 14-5 15,10 8-17-15,7 2-24 16,26 36-71-16,19 17-51 16,6 6-31-16,45-12-146 15</inkml:trace>
  <inkml:trace contextRef="#ctx0" brushRef="#br0" timeOffset="13191">15517 9499 476 0,'0'0'319'16,"0"0"-153"-16,0 0-48 15,0 0 10-15,0 0-38 16,0 0 3-16,-21-69-52 15,21 69-17-15,-6 0-9 16,3 0-15-16,3 6-13 16,0 29 2-16,0 13 11 15,0 3 11-15,0 2-11 16,9-4 0-16,43-7 1 16,12-9-1-16,13-14 0 0,2-11-1 15,0-8 3-15,-5 0 8 16,-13-5-6-1,-3-20-4-15,-15-5 18 0,-22 0-14 16,-11-4 5-16,-10-1 10 16,0-6 3-16,-37 2-3 15,-31-1-19-15,-2 11-1 16,2 12-5-16,7 12-10 16,-2 5-14-16,5 5-51 15,5 40-92-15,29 7-10 16,24 0-108-16</inkml:trace>
  <inkml:trace contextRef="#ctx0" brushRef="#br0" timeOffset="14229">16428 9522 714 0,'0'0'146'0,"0"0"-19"15,0 0-20-15,0 0-35 16,0 0 14-16,0 0-35 16,-28-28-11-16,22 28-40 0,4 0-15 15,-11 21 8-15,4 18 7 16,-6 13 1-16,-1 1 0 16,16-9 3-16,0-3 0 15,0-11-4-15,16-8 0 16,29-14 2-16,23-8 5 15,17 0-5-15,3-8 7 16,1-22-6-16,-22-8 11 16,-15-6-2-16,-18 2 10 15,-25-5 10-15,-9 3 9 16,-16 0 4-16,-47 1-31 16,-25 8-9-16,4 11-10 15,12 14-4-15,-2 10-10 16,22 0 14-16,9 16-64 0,13 26-45 15,30 4-62-15,0 1-83 16,24 0-179-16</inkml:trace>
  <inkml:trace contextRef="#ctx0" brushRef="#br0" timeOffset="14655">17243 9590 545 0,'0'0'255'16,"0"0"-80"-16,0 0-33 16,0 0-28-16,0 0-3 0,0 0-66 15,0-80-10-15,0 80-11 16,0 0-19-16,0 0 12 16,-5 0-17-16,-2 0-5 15,7 0-1-15,-3 5-19 16,3 18 20-16,0 9 2 15,0 8 6-15,3 0 9 16,41-4-12-16,14-6 1 16,3-5 8-16,18-11-4 15,3-10-4-15,3-4 5 16,-8 0-4-16,-19-10 13 16,-8-15-7-16,-21-5 23 15,-19-3 16-15,-10-8-36 0,0-3 24 16,0 3-21-16,-52 0-10 15,-15 5 10-15,-16 11-14 16,-2 9-6-16,5 10-3 16,9 6-14-16,8 0-26 15,17 28-61-15,41 16-85 16,5 3-35-16,29-7-140 16</inkml:trace>
  <inkml:trace contextRef="#ctx0" brushRef="#br0" timeOffset="15112">18224 9491 810 0,'0'0'167'0,"0"0"-11"0,0 0-39 15,0 0-24-15,0 0-3 16,0 0-47-16,-127-89 4 15,120 89-29-15,1 0-18 16,6 0 0-16,-6 0-11 16,2 23 4-16,-7 10 1 15,1 16 6-15,10 1 8 16,0 3-8-16,0-4 0 16,10 0 5-16,38-5-5 15,20-2 0-15,14-12 1 0,13-14 2 16,9-11 3-16,6-5-1 15,-15 0-1-15,-15-7 35 16,-29-18-12-16,-20-3 3 16,-20-8 10-16,-11-8-16 15,0-5 17-15,-51-6-28 16,-35 3-12-16,-2 10 13 16,-7 10-14-16,7 12-1 15,7 12-1-15,12 8-12 16,-5 0 14-16,4 13-27 15,12 31-51-15,27 16-26 16,31 10-83-16,16-14-137 16,90-16-488-16</inkml:trace>
  <inkml:trace contextRef="#ctx0" brushRef="#br0" timeOffset="16080">19988 9766 760 0,'0'0'140'0,"0"0"-27"16,0 0 49-16,0 0-39 16,0 0-35-16,0 0-42 15,-169-27-14-15,169 23-32 16,0 4-3-16,44-5-1 15,44-3 4-15,44-3 0 16,29 0 10-16,16-3-6 0,6 3 3 16,-6-3-3-1,-29 1 3-15,-48 4 28 0,-47 4-19 16,-39 0-2-16,-7 5 9 16,-7-4 6-16,0-1 8 15,-15-3-14-15,-78 0-14 16,-26 2-5-16,-48 6-4 15,-20 0 0-15,-11 0-1 16,-7 14 2-16,0 3 9 16,19 2-10-16,39-2 0 15,52-7-6-15,52-5 6 16,43-5 0-16,0 0-3 16,7 0-7-16,81 0 6 15,53 0-3-15,54 0 7 0,14 0 12 16,-21 0-12-16,-32 0 0 15,-9 0-2-15,-15 0 4 16,-23 0 3-16,-35 0-5 16,-34 0 0-16,-25 0 1 15,-15 0 1-15,0 0-2 16,0 0 7-16,-2 0-4 16,-79 0-3-16,-44 0 4 15,-37 6-4-15,-30 13 0 16,2 4 3-16,34-7-3 15,47 0 7-15,45-10-4 16,48-6 1-16,16 0-4 16,0 0-4-16,0 0-8 0,58 0 9 15,40 0-1 1,48-6 3-16,31-5 2 0,3 1 0 16,2-1-1-16,-15-6 0 15,-8 3 2-15,-40 1-2 16,-51 4 0-16,-38 3 5 15,-23 4-5-15,-7 0 9 16,0 2-9-16,0-4 2 16,-16-1 11-16,-63-1-13 15,-50 1-1-15,-33 5 1 16,-18 0 0-16,33 0-2 16,38 5 2-16,38 10-16 0,28 4 11 15,12 5-59 1,10 17-65-16,7 0-137 0,1 1-404 15</inkml:trace>
  <inkml:trace contextRef="#ctx0" brushRef="#br0" timeOffset="23352">20112 8971 798 0,'0'0'184'0,"0"0"-86"15,0 0 60-15,0 0-25 16,0 0-38-16,0 0-30 15,0 0-8-15,0-38-23 16,0 38 4-16,0 0-12 16,0 0-18-16,-2 0 19 15,-4 0-20-15,6 0-2 16,-6 0-3-16,-4 0 2 16,-17 13-6-16,-4 15 4 0,-11 2-1 15,5 6 7-15,13-1-8 16,2 7 0-16,10 2 1 15,3 3-1-15,9-3-1 16,0-1 0-16,0-4 1 16,24-3 0-16,13-6 0 15,11-8 0-15,5-3-1 16,5-11 2-16,0-2-2 16,-7-6-1-16,1 0 2 15,-9 0 1-15,4-16-1 16,-10-12 0-16,-2-8 6 15,-4-8-4-15,-9-8 1 0,-17-3-2 16,-5 0 1-16,0 0 18 16,0 3-12-16,-32 6 2 15,-8 4 11-15,-13 12-20 16,1 7 10-16,-6 10-7 16,0 7 0-16,-6 4 0 15,-10 2-4-15,-16 0-6 16,-21 27 1-16,-11 17-78 15,12 16-46-15,33 4-144 16,42-20-400-16</inkml:trace>
  <inkml:trace contextRef="#ctx0" brushRef="#br1" timeOffset="-104432">61 2638 749 0,'0'0'168'0,"0"0"-73"16,0 0 26-16,0 0 5 15,0 0-41-15,0 0-32 16,-24-25-36-16,34 11 10 15,23 0 0-15,-8 4-26 16,12 4 1-16,-10 2-2 0,-3 4-5 16,10 0 5-1,-16 7-9-15,1 23 4 0,-11 6 0 16,-8 0 5-16,0-4 0 16,0-3-1-16,-8-4 2 15,-26-1-4-15,-6-4 1 16,3-4 2-16,3-6 2 15,13-5-1-15,21-1-1 16,0-4 1-16,0 0 0 16,0 0 5-16,7 0-6 15,14 0-16-15,16 0 16 16,14 0-13-16,7 0 13 16,3 0 0-16,4 0-1 15,-14 0 1-15,2 19-3 16,-11 8 3-16,-10 2 1 0,-5 6-1 15,-18-3 0-15,-9 1 2 16,0 3-1-16,-46 0 4 16,-42-3-3-16,-7-6 0 15,-9-4 7-15,9-13-7 16,22-4-2-16,15-6-2 16,21 0-27-16,21 0-52 15,16-7-59-15,0-25-114 16,80-15-171-16</inkml:trace>
  <inkml:trace contextRef="#ctx0" brushRef="#br1" timeOffset="-103938">771 2649 506 0,'0'0'336'16,"0"0"-166"-16,0 0 3 15,0 0-60-15,0 0-22 16,0 0-24-16,0-84-41 16,0 84-21-16,0 0 2 15,24 0-7-15,19 0 0 16,18 15-2-16,-3 12 2 16,-6 9 0-16,-3 11-2 15,-18 3 4-15,-10 5 1 0,-21 0-3 16,0 2 0-1,-37 1 4-15,-37-6-1 0,-13-8-1 16,7-14-1-16,22-16-1 16,18-10 10-16,12-4-9 15,14 0 6-15,1-12 7 16,10-13-7-16,3-5 7 16,0 0-2-16,0 3-9 15,0 7 10-15,16 6-10 16,-2 9 1-16,14-2-1 15,2 6-1-15,23 1-2 16,5 0 0-16,8 0 3 16,0 5-5-16,-6 11 2 15,-1 4 0-15,-14 2 2 0,7-3-2 16,-3 5 0-16,-13-1-18 16,7 1-77-16,-3 1-94 15,-3-3-139-15,12-2-317 16</inkml:trace>
  <inkml:trace contextRef="#ctx0" brushRef="#br1" timeOffset="-103428">1715 2985 830 0,'0'0'123'0,"0"0"17"15,0 0-26-15,0 0-60 16,0 0-18-16,0 0-36 16,6-15 2-16,61 13 24 15,6-4-3-15,7 1 6 16,9-1-3-16,-1-2-5 16,1-1 5-16,-22 1-16 15,-25 3 3-15,-11-2 15 16,-18 6-12-16,-7-2 2 15,-6-8 4-15,0-5-1 0,0-7 5 16,-21-4-19 0,-32-1-3-16,-11 3 5 0,6 5-3 15,13 2-6-15,17 11 8 16,19 1-6-16,9 2 14 16,0 4-16-16,0 0 2 15,0 0-5-15,9 0-1 16,49 0 2-16,10 4-5 15,20 9 14-15,-3 5-1 16,-9-1-6-16,-5 3 0 16,-13 3 16-16,-12-2-16 15,-4 1 9-15,-24 0-6 16,-10-3 3-16,-8 9-4 16,-16-1-2-16,-58 7-2 15,-14 4 2-15,-1 3-78 0,7 3-86 16,8 3-245-1</inkml:trace>
  <inkml:trace contextRef="#ctx0" brushRef="#br1" timeOffset="-100578">4844 2640 650 0,'0'0'296'0,"0"0"-124"15,0 0-19-15,0 0-37 16,0 0-20-16,0 0-28 16,0-16-26-16,0 16-5 15,0 0-17-15,0 0-9 16,0 0 12-16,0 0-19 16,0 0 1-16,0 8-5 15,0 17 0-15,0 8 0 16,0 17 13-16,-12 2-13 15,12 0 11-15,0 6-10 16,0-1-1-16,0-2 1 16,0-2 3-16,0-9-8 0,-4-6 1 15,4-9-25-15,-11-8-29 16,8-11-62-16,-4-1-60 16,7-7-140-16,0-2-208 15</inkml:trace>
  <inkml:trace contextRef="#ctx0" brushRef="#br1" timeOffset="-98732">7992 2816 662 0,'0'0'228'15,"0"0"-105"-15,0 0-9 16,0 0 7-16,0 0-54 16,0 0 4-16,-95-32-30 15,92 32-20-15,-4 0 5 16,1 0-26-16,-2 21 0 16,1 7 4-16,7 8-1 15,0-6-3-15,0 1 0 0,0-4 2 16,15-3-1-16,16 4-1 15,2-6 0-15,14-3 1 16,-2-2 1-16,13-9-2 16,12 0 0-1,-8-8 2-15,10 0 1 0,-4 0-1 16,-10-11 2-16,-15-11 19 16,-19-5-10-16,-11-1 19 15,-13-8-4-15,0-2-9 16,-58 2 1-16,-24 3-20 15,-13 9 5-15,5 7-1 16,11 6-4-16,15 8-4 0,9 3-33 16,7 0-69-1,16 23-53-15,17 3-145 0,15-1-182 16</inkml:trace>
  <inkml:trace contextRef="#ctx0" brushRef="#br1" timeOffset="-100031">5367 2926 130 0,'0'0'466'15,"0"0"-278"-15,0 0-37 16,0 0-27-16,0 0-16 16,0 0-7-16,0-55-11 15,0 55-43-15,0 0-8 16,0 0-3-16,0 0-24 15,0 0-5-15,0 0-7 16,0 0-7-16,0 17 4 0,0 9 1 16,0 6 4-16,0 1-3 15,0 0 1-15,8-3-2 16,26-3 1-16,12 1-2 16,0-9 1-16,2-8-12 15,5-4 1-15,-8-7 13 16,5 0-4-16,1-12 4 15,-4-16 6-15,-12-5-4 16,-12-3 3-16,-23-4 3 16,0-2-6-16,0-4 22 15,-31-1-16-15,-18 5-4 16,-6 9 3-16,0 8-6 16,10 15 1-16,8 5-2 0,0 5-13 15,6 0-16 1,9 10-27-16,7 25-54 0,15 9-74 15,0 1-24-15,25-4-143 16</inkml:trace>
  <inkml:trace contextRef="#ctx0" brushRef="#br1" timeOffset="-99609">6197 2894 522 0,'0'0'219'16,"0"0"-64"-16,0 0-32 16,0 0 4-16,0 0-39 0,0 0-21 15,0-31-8-15,0 31-36 16,0 0-10-16,0 6-13 16,-8 16-6-16,-5 5 6 15,7 12 2-15,3-7 0 16,3-1-3-16,0 2 3 15,0-8 2-15,25-6-4 16,23-5 2-16,10-6 2 16,10-8-3-16,8 0-1 15,-6 0 4-15,-9-22-3 16,-9-6 10-16,-9 1-11 16,-22-6 1-16,-14-6 15 15,-7-1-8-15,-13-2 9 0,-45 4 2 16,-8 10-13-16,-2 6-3 15,4 11-3-15,11 8-6 16,14 3 6-16,5 0-60 16,20 0-59-16,6 28-38 15,8 10-52-15,8 1-70 16</inkml:trace>
  <inkml:trace contextRef="#ctx0" brushRef="#br1" timeOffset="-99191">7072 2910 384 0,'0'0'279'0,"0"0"-86"0,0 0-74 16,0 0-8-16,0 0-5 16,0 0-47-16,-31-64 7 15,31 64-7-15,0 0-39 16,-6 0 0-16,0 0-20 15,-4 12-14-15,5 18 14 16,-2 3 2-16,7 3 1 16,0-4-3-16,0-1 4 15,36-7-4-15,14-3 0 16,11-11 3-16,3-5 0 16,4-5-2-16,-4 0-1 15,-3 0 9-15,-3-11-5 16,-21-10 2-16,-13-4 2 0,-12-5 0 15,-12-9 24-15,0 3-13 16,-49-3-12-16,-21 10 12 16,-16 7-18-16,4 8 4 15,2 8-5-15,19 3-13 16,12 3-6-16,19 0-56 16,24 11-80-16,6 19-7 15,14 1-51-15,73-6-174 16</inkml:trace>
  <inkml:trace contextRef="#ctx0" brushRef="#br1" timeOffset="-96145">8777 2855 372 0,'0'0'267'16,"0"0"-77"-16,0 0-57 15,0 0 41-15,0 0-71 16,0 0-2-16,0-20-24 15,0 20-34-15,0 0-4 16,0 0-6-16,0 0-14 16,0 0 10-16,0 0-23 15,0 11-5-15,-28 12 14 16,-9 10-14-16,7-1 2 16,9 7-3-16,11-3 4 15,10-3-3-15,0-3-1 0,0-5 0 16,37-3-2-1,15-7 4-15,9-5-2 0,13-8 2 16,11-2-2-16,-9 0 8 16,4-19-3-16,-14-9-4 15,-22-4 29-15,-14-1-11 16,-30-8 15-16,0-3 1 16,-15-1-23-16,-52 4 11 15,-12 8-22-15,-16 14 2 16,5 12-6-16,-3 7 1 15,3 0-12-15,3 42-55 16,13 14-100-16,37 1-242 16</inkml:trace>
  <inkml:trace contextRef="#ctx0" brushRef="#br1" timeOffset="-64317">2773 4731 396 0,'0'0'100'0,"0"0"-54"16,0 0-1-16,0 0 11 15,0 0-17-15,0 0 1 16,0 0-15-16,0 0-12 15,-7-3-1-15,7 3-7 16,0 0-3-16,36 3 3 16,35 8 16-16,33-1 5 15,43-7 3-15,23-3-9 16,36 0 6-16,14 0-15 16,21 0-6-16,9 0 8 15,10 0-11-15,-4 0-2 16,1 0 1-16,9 0 2 0,18 0-3 15,4 0 0 1,5 0 0-16,3 0 8 0,13 0-5 16,12-8-3-16,6-6 0 15,18-5 2-15,22-3-4 16,5 2 2-16,-2 7 0 16,-3-1 5-16,-28 9-5 15,-8 5 0-15,-14 0 0 16,-2 0 1-16,5 0 1 15,-1 0-2-15,4-3 0 16,-8-2 2-16,-6-4-2 16,0-2 0-16,-13-3-2 15,9-2 5-15,-15 0-3 16,-6-3 0-16,-9-1 0 16,4 0 6-16,-17-1-6 0,-2 4-3 15,-9 0 3 1,11 4 3-16,4-1-1 0,12 1-2 15,0 2 0-15,-17-1-2 16,-12 1 2-16,-13-1 0 16,-15 0-1-16,-23-4 5 15,-23 2-5-15,-35 0 1 16,-31 0 0-16,-30 1-4 16,-32 3-28-16,-36 0-84 15,-11-1-37-15,-63-3-354 16</inkml:trace>
  <inkml:trace contextRef="#ctx0" brushRef="#br1" timeOffset="-62283">2726 4830 218 0,'0'0'87'16,"0"0"25"-16,0 0-2 16,0 0-31-16,0 0 14 15,0 0-13-15,0-4-16 16,0 4-9-16,0 0-15 16,0 0-9-16,0 0-6 15,0 0-18-15,0 16-6 0,0 19 5 16,0 14 15-1,0 14 22-15,0 0-30 0,0 9 2 16,0 5 4-16,0 11-1 16,25 3 3-16,11 4-12 15,1 2-2-15,0-9 0 16,-1-11-6-16,7-9 4 16,-12-12-5-16,-4-4 1 15,-9-5 3-15,-5 5-4 16,-4 1 1-16,-4-7 4 15,3 1-1-15,-6-5-3 16,4-10-1-16,1-2 1 16,-7-7 1-16,6-7-2 15,-6-6 0-15,3-1 3 16,-3-4-2-16,5-1-1 16,-5 3 0-16,7-4 0 15,-4 2 0-15,16-1 0 0,-1 1 0 16,19 4 6-16,11-4-1 15,13 3 1-15,26-5-6 16,9-3 1-16,27 0 6 16,12 0-6-16,21-3-1 15,24-13 3-15,27-1-1 16,20-5-2-16,23-3 0 16,16 6 2-16,11 2-4 15,1 4 2-15,-6 9 0 16,-21 2 2-16,-13 2 6 0,-5 0-11 15,2 0 3 1,3 6 0-16,16 2 3 0,-3 0-3 16,8-5 0-16,19 2-6 15,4 1 8-15,2-6-3 16,-7 3 1-16,-26-1 0 16,-13 4 1-16,-11 0-1 15,-17 2 0-15,-7-5-7 16,-8 2 3-16,-9 0-10 15,12-5 3-15,8 0 8 16,8 3-2-16,11-3 2 16,-1 0 3-16,-11 0-4 15,-17 0 4-15,-19 0-3 0,-24 0 3 16,-6-8-1 0,-12 0-2-16,-5-4 3 0,18 2 0 15,1 0 0-15,19-8 5 16,9 7-7-16,6 1 2 15,-6 1 0-15,5 3-1 16,-12 6 0-16,4 0 1 16,4 0 0-16,9 0 3 15,17 0-3-15,25 0 0 16,28-2 0-16,21-1 4 16,15 3-4-16,-12 0 0 15,-9 0-4-15,-8 0 4 16,-15 0-2-16,2 0 1 15,-3 0 1-15,-10 0-2 0,13 0 2 16,6 0 0-16,5-3 4 16,-6-2-3-16,-10-6-1 15,-11 3 0-15,-10-4 0 16,-5 1 3-16,-17 1-3 16,-20-4 0-16,-22 3-6 15,-23-3 6-15,-22 0 0 16,-13-5-2-16,-26 2 2 15,-6-4 2-15,-26-1-2 16,-17-3 0-16,-13-3 5 16,-15-2-3-16,0-9-1 15,0 1 3-15,-12-3-4 16,-12-3 5-16,-4-4-5 16,7-3 0-16,5-7 3 15,13-5-2-15,-3-3 5 0,6-5-4 16,0-4-2-16,0-2 11 15,-5-3-7-15,-5 1 1 16,-6-7 14-16,11 2-12 16,5-2-1-16,0 4 5 15,0 2-8-15,0 5 14 16,0 12-13-16,0 6 2 16,0 9 19-16,0 10-13 15,0 2 16-15,0 8-5 16,-16 10-9-16,0-2 7 0,-1 9-16 15,2 1-1 1,5-5 9-16,-11 4-11 0,-9 1-3 16,-7-5 1-16,-31-1-2 15,-33-3-6-15,-45-1 8 16,-38-1 0-16,-14 7-6 16,-1 6 6-16,28 8-1 15,12 0-6-15,-3 16-2 16,-46 21-4-16,-63 5-70 15,-87 2-76-15,-85-5-156 16</inkml:trace>
  <inkml:trace contextRef="#ctx0" brushRef="#br1" timeOffset="-61277">3656 5309 463 0,'0'0'165'16,"0"0"-72"-16,0 0 8 15,0 0-10-15,0 0-21 16,0 0-20-16,-74-20-42 16,74 20-5-16,-10 13-1 15,-1 21 9-15,1 1-4 16,10 4 3-16,0 2-9 16,0 0 7-16,0-5-8 0,0-3 0 15,10-9 0-15,27-7 0 16,17-9 0-16,-2-8 3 15,0 0 0-15,-6 0 8 16,-9-8-2-16,-10-17-5 16,-12-2 23-16,-15-6 1 15,0-5-1-15,0-1 25 16,-27-6-16-16,-20 7-7 16,-11 11-23-16,7 3 1 15,9 15-14-15,11 6-2 16,1 3-16-16,1 0-26 15,8 32-83-15,21 7-122 0,0-5-542 16</inkml:trace>
  <inkml:trace contextRef="#ctx0" brushRef="#br1" timeOffset="-60504">4441 4928 600 0,'0'0'187'0,"0"0"-37"16,0 0-26-16,0 0-33 15,0 0-3-15,0 0-41 16,0-18-20-16,6 20-19 16,2 34-2-16,15 19-6 15,-2 22 30-15,0 11-18 16,1 2 11-16,-7 9-13 16,-1 3-8-16,-4-3 12 15,-10-2-14-15,0-9 0 16,0-11 4-16,0-17-1 15,0-13-6-15,0-11-34 0,0-6-97 16,27-11-36-16,13-5-67 16,10-14-217-16</inkml:trace>
  <inkml:trace contextRef="#ctx0" brushRef="#br1" timeOffset="-57673">5425 4956 563 0,'0'0'148'16,"0"0"-82"-16,0 0-45 16,0 0 8-16,0 0-19 15,0 0-9-15,0 0 13 16,0 0-13-16,0 0 2 0,0 0 2 16,0 0-3-16,0 0 4 15,0 11-6-15,0 9-136 16,-29 1-312-16</inkml:trace>
  <inkml:trace contextRef="#ctx0" brushRef="#br1" timeOffset="-57219">5094 5509 307 0,'0'0'279'0,"0"0"-164"15,0 0-6-15,0 0 6 16,0 0-77-16,0 0 5 16,9-30 12-16,-9 30-23 15,0 0-23-15,0 0-8 16,0 0-1-16,0 16-25 15,7 10 25-15,2 3 5 16,3-2 1-16,4-4-6 16,5-7 0-16,0-5 6 15,16-6-6-15,14-5 4 0,17 0 4 16,-1 0-3 0,-3-24 11-16,-6-3-14 0,-21-4 1 15,-12 3 11-15,-19 1-5 16,-6-6 24-16,0 0 12 15,-58-1-28-15,-22 10-17 16,-9 4 0-16,-9 13-18 16,10 7 16-16,25 0-12 15,19 0-38-15,30 7-78 16,14 16-104-16,0-9-75 16</inkml:trace>
  <inkml:trace contextRef="#ctx0" brushRef="#br1" timeOffset="-56951">6051 4866 569 0,'0'0'164'0,"0"0"-11"16,0 0-53-16,0 0-8 15,0 0-49-15,0 0-19 16,-21 13-21-16,21 40 0 15,11 21 54-15,11 13-19 16,-7 7-20-16,6 5 6 16,-2 8-13-16,2-2-8 15,-5-3 0-15,-4-9 3 16,3-10-12-16,-8-14 5 0,-4-4-105 16,8-18-133-16,-7-11-262 15</inkml:trace>
  <inkml:trace contextRef="#ctx0" brushRef="#br1" timeOffset="-56622">6588 5416 479 0,'0'0'199'15,"0"0"-121"-15,0 0 21 16,0 0-53-16,0 0-46 15,0 0 2-15,-39 63 1 0,39-16 8 16,0-4-9-16,0-7-2 16,10-9 2-16,38-7 2 15,4-9-2-15,2-6 8 16,4-5-9-16,-8 0 19 16,-10-19 15-16,-13-11 17 15,-20-6 16-15,-7 0-21 16,0 3-10-16,-50-2-26 15,-11 7-8-15,-18 12-6 16,5 5-44-16,16 7-107 16,28 4-68-16,30-10-366 15</inkml:trace>
  <inkml:trace contextRef="#ctx0" brushRef="#br1" timeOffset="-56352">7557 4783 712 0,'0'0'199'15,"0"0"-55"-15,0 0-66 16,0 0-25-16,0 0-52 16,0 0 6-16,-22 162 86 15,29-74-73-15,15 8-1 16,-1 6 2-16,-13 11-15 0,8-1 15 15,-3-7-21 1,-10-10 0-16,9-11 8 0,-9-7-6 16,9-6-4-16,-5 1 1 15,-7-6-100-15,0-14-128 16,2-16-220-16</inkml:trace>
  <inkml:trace contextRef="#ctx0" brushRef="#br1" timeOffset="-56091">8688 5767 601 0,'0'0'73'16,"0"0"-66"-16,0 0 21 16,324-11 20-16,-236 11-34 15,1 0-4-15,12 0-10 16,-3 0-36-16,-10 0-302 16</inkml:trace>
  <inkml:trace contextRef="#ctx0" brushRef="#br1" timeOffset="-55928">10359 5800 241 0,'0'0'65'0,"0"0"-53"15,0 0-12-15,361 20-161 16</inkml:trace>
  <inkml:trace contextRef="#ctx0" brushRef="#br1" timeOffset="-55769">12077 5866 356 0,'0'0'93'0,"302"-15"-28"15,-162 15-23-15,-8 0-42 16,-50 0-64-16</inkml:trace>
  <inkml:trace contextRef="#ctx0" brushRef="#br1" timeOffset="-54881">13761 4898 670 0,'0'0'182'15,"0"0"-27"-15,0 0-24 16,0 0 15-16,0 0-40 15,0 0-46-15,0 0-26 16,-58-52-15-16,51 52 3 16,-8 27-17-16,0 23-3 15,-6 22 51-15,5 10-32 16,10 9-6-16,6 11-7 16,0 5-7-16,0 3 12 15,0-8-11-15,14-11-1 0,5-15 2 16,-4-12-3-1,1-16-8-15,-7-8-51 0,3-13-69 16,-3-7-73-16,6-10-131 16,1-10-188-16</inkml:trace>
  <inkml:trace contextRef="#ctx0" brushRef="#br1" timeOffset="-54660">14224 5487 408 0,'0'0'220'16,"0"0"-71"-16,0 0-29 16,0 0-3-16,0 0 3 0,0 0-37 15,0-75-28 1,0 75-32-16,0 0-23 0,0 25-6 16,0 19 5-16,0 9 1 15,0-2 11-15,0 0-11 16,0-7-28-16,16-6-201 15,-1-11-200-15</inkml:trace>
  <inkml:trace contextRef="#ctx0" brushRef="#br1" timeOffset="-54364">14817 4670 911 0,'0'0'149'15,"0"0"-118"-15,0 0-23 16,0 0 2-16,-6 173 74 16,6-84-16-16,0 10-15 15,0 7-18-15,6 8-9 16,-2 0-3-16,-4 0-17 15,0-10 13-15,0-7-18 16,0-7 0-16,0-9 1 16,-4-11-2-16,-8-12-85 15,12-17-107-15,0-11-163 0</inkml:trace>
  <inkml:trace contextRef="#ctx0" brushRef="#br1" timeOffset="-53990">15350 5498 776 0,'0'0'117'0,"0"0"-31"15,0 0 5-15,0 0-22 0,0 0-23 16,0 0-22-16,0-19-24 15,0 27-25-15,0 22 10 16,0 8 15-16,5 7 6 16,20-9-1-16,11-7-1 15,7-9 3-15,9-12-7 16,6-6 0-16,6-2 14 16,-8 0-14-16,-8-12 8 15,-9-15 1-15,-17-4-3 16,-15-3 10-16,-7-4 4 15,-7-1 15-15,-60 0-17 16,-15 7-18-16,-13 9-6 16,0 13-16-16,16 10-65 15,23 0-119-15,29 0-152 16</inkml:trace>
  <inkml:trace contextRef="#ctx0" brushRef="#br1" timeOffset="-53704">16180 4783 251 0,'0'0'686'0,"0"0"-534"16,0 0-25-16,0 0-64 15,0 0-37-15,0 0-26 16,-24 49 13-16,24 25-1 0,0 15 32 15,0 9-29-15,0 10-4 16,0 5-1-16,0 8-8 16,0-6 8-16,0-9-10 15,0-6 0-15,0-15-3 16,0-16-7-16,0-14-102 16,0-19-105-16,0-17-181 15</inkml:trace>
  <inkml:trace contextRef="#ctx0" brushRef="#br1" timeOffset="-53377">16834 5325 634 0,'0'0'219'15,"0"0"-135"-15,0 0-28 16,0 0-9-16,0 0-44 15,0 0 8-15,-104 76 1 16,104-40-12-16,0 0 6 16,0-6-6-16,46-11 0 15,12-5 7-15,7-11-7 16,2-3 5-16,-9 0 6 16,-19-5-2-16,-12-20 8 15,-17-5 24-15,-10-6 0 0,0-6-13 16,-24 2-16-16,-41 4-12 15,-2 8-5-15,-1 9-17 16,17 11-85-16,17 5-130 16,34 3-360-16</inkml:trace>
  <inkml:trace contextRef="#ctx0" brushRef="#br1" timeOffset="-53073">17268 4530 703 0,'0'0'203'16,"0"0"-66"-16,0 0-18 0,0 0-13 16,0 0-55-16,0 0-51 15,0 38 2-15,0 47-2 16,0 29 45-16,0 9-5 15,0 3-21-15,0 7 15 16,-6-4-20-16,6-6-11 16,0-10 5-16,0-19-4 15,0-17-3 1,13-14-1-16,8-16-2 0,-5-9-26 16,-2-7-119-16,1-20-143 15,14-11-201-15</inkml:trace>
  <inkml:trace contextRef="#ctx0" brushRef="#br1" timeOffset="-52751">17818 5198 739 0,'0'0'157'0,"0"0"-85"16,0 0-6-16,0 0-45 15,0 0 6-15,0 0-19 16,-146 83-7-16,136-50 11 16,10-1-11-16,0-4 6 15,0-7-4-15,31 0 0 0,14-11 6 16,5-7-6-16,1-3-2 16,-4 0 19-16,-11-17-12 15,-9-13 19-15,-5-6 15 16,-22-4-13-16,0 1-5 15,0 3-24-15,-37 9-7 16,-27 7-86-16,-3 8-147 16,18-4-280-16</inkml:trace>
  <inkml:trace contextRef="#ctx0" brushRef="#br1" timeOffset="-52461">18282 4461 971 0,'0'0'143'16,"0"0"-40"-16,0 0-13 16,0 0-48-16,0 0-36 15,0 0-1-15,6 146 22 16,15-53 10-16,-11 12-24 15,3 10-9-15,-13 11 19 16,0 1-21-16,0 2 2 16,0-11 1-16,0-10-2 0,0-15-2 15,0-10-1 1,0-20-45-16,0-10-91 0,0-18-152 16,0-15-227-16</inkml:trace>
  <inkml:trace contextRef="#ctx0" brushRef="#br1" timeOffset="-52143">18827 5245 588 0,'0'0'221'15,"0"0"-131"-15,0 0 4 16,0 0-31-16,0 0-45 0,0 0 5 15,-209 77-20-15,198-34-1 16,11-4 7-16,0-11-6 16,11-12-3-16,36-8 1 15,1-8 1-15,5 0 16 16,-2 0-11-16,-4-19-1 16,-11-6 16-16,-14-2-6 15,-17-1 17-15,-5-3-8 16,0-1-22-16,-27 5-3 15,-16 0-18-15,-3-2-154 16,15 5-148-16</inkml:trace>
  <inkml:trace contextRef="#ctx0" brushRef="#br1" timeOffset="-51814">19157 4431 956 0,'0'0'164'0,"0"0"-45"16,0 0-42-16,0 0 23 16,0 0-62-16,0 0-20 15,-21-55-18-15,21 80-16 0,0 26 16 16,0 24 7-16,14 19-7 15,14 18 15-15,-14 12-11 16,2 8 4-16,-16 8-4 16,0-2-4-1,0-10 12-15,0-12-12 0,0-8 0 16,0-17 1-16,0-17-1 16,0-13-39-16,0-18-104 15,21-11-114-15,11-20-218 16</inkml:trace>
  <inkml:trace contextRef="#ctx0" brushRef="#br1" timeOffset="-51435">19898 5275 755 0,'0'0'141'0,"0"0"-54"16,0 0 4-16,0 0-29 16,0 0-4-16,0 0-20 15,-51-47-37-15,51 55-1 16,0 26-20-16,0 10 20 16,0 5 3-16,0 0-3 15,0-5 5-15,0-8-5 16,0-14 0-16,16-10 5 0,14-10-1 15,19-2 2-15,-3 0 16 16,-4-14 29-16,1-10 17 16,-18-7-12-16,-11-4-23 15,-7-1 15-15,-7-1-34 16,-9 5-7-16,-65 7-7 16,-32 12-7-16,-19 13-47 15,-7 0-166-15,-3 16-403 16</inkml:trace>
  <inkml:trace contextRef="#ctx0" brushRef="#br1" timeOffset="-48704">14163 5399 313 0,'0'0'83'0,"0"0"-39"15,0 0-30-15,0 0-6 16,0 0 10-16,0 0-15 15,0 0 8-15,16-14 6 16,-16 9 26-16,3-1 14 0,2 1 24 16,3 1-29-1,-3 0-11-15,-5-2-28 0,3 6-9 16,-3 0-4-16,0 0-98 16,0 0-251-16</inkml:trace>
  <inkml:trace contextRef="#ctx0" brushRef="#br1" timeOffset="-47389">14163 5399 400 0,'-5'-14'279'0,"5"11"-154"15,0 1-40-15,0 2 21 0,0 0-16 16,0 0-9-16,0 0-13 15,0 0-21-15,0 0 6 16,0 0-18-16,0 0-8 16,0 0 6-16,0 0-29 15,0 0 11-15,0 0-15 16,0 19 0-16,-16 14 0 16,0 14 19-16,5 4 2 15,11-4-2-15,0 1-19 16,0 1 8-16,0-5-8 15,0 0 3-15,0-8 6 16,0-4-9-16,0-9 0 16,0-10 3-16,0-4 1 0,0-9-4 15,0 0 0-15,0 0 3 16,0 0 7-16,0 0 5 16,0 0 10-16,0-9 11 15,0-16-18-15,0-11-6 16,0-10-7-16,0-1-2 15,0-2 4-15,0-4-7 16,0 1 0-16,6 5 1 16,-6 15 1-16,0 9-2 15,0 15 0-15,0 3 7 16,0 2-10-16,0 3 3 16,0 0 0-16,0 0 3 0,0 0-3 15,0 0-4 1,0 0 3-16,5 0 2 0,-5 0-1 15,0 0 0-15,0 0 0 16,0 0 3-16,0 0-1 16,0-3-2-16,0 3 0 15,0 0 2-15,0-2-9 16,0-4 7-16,0-3 0 16,0 1 2-16,0-9-2 15,0 2 0-15,3-4 0 16,4-1 0-16,-1 5-2 15,-6 11 2-15,0 1 0 16,0 3-2-16,0 0 2 0,0 0-11 16,0 0 4-1,3 32-9-15,-3 16 11 0,0 12 5 16,0 2 0-16,0 0 4 16,0-1-4-16,-9-6-5 15,-6-9 2-15,2-7 6 16,13-12-6-16,0-10 2 15,0-9-1-15,0-5-2 16,0-3 1-16,0 0 3 16,0 0 0-16,0 0 3 15,0-11 3-15,0-17-6 16,0-10 0-16,28-4 5 16,-6-7-5-16,2-14 0 15,10-6-2-15,-10-3 9 0,3 4-9 16,-12 10 2-16,-5 17 0 15,-10 16-2-15,0 17 4 16,0 8-2-16,0 0 0 16,0 0-11-16,0 0 7 15,0 24-11-15,-3 18 15 16,-31 13-4-16,3 8 8 16,7-3-4-16,3 1 0 15,5-1 2-15,-5-5-5 16,8-5 4-16,5-9-1 15,2-16 3-15,6-11-3 16,0-11 0-16,0-3-5 16,0 0 11-16,0 0 1 0,0 0-6 15,0-20 6-15,14-10 4 16,9-15-11-16,-2 0 0 16,1-14 3-16,-1-9 3 15,-6 2-4-15,-6 3-2 16,-3 13 0-16,-6 20 3 15,0 11-3-15,0 13 0 16,0 6 0-16,0 0-3 16,0 3 1-16,0 36-22 15,0 12 24-15,0 10-3 16,0-8 3-16,7-10-8 16,-5-12 8-16,4-10-6 0,7-6-2 15,-10-13-8 1,2 0-17-16,-5-2 1 0,0 0-12 15,0 0-29-15,0 0-54 16,0 0-93-16,0-4-116 16</inkml:trace>
  <inkml:trace contextRef="#ctx0" brushRef="#br0" timeOffset="-32269">4648 6408 507 0,'0'0'0'0,"0"0"-28"0,0 0-28 15,0 0-20-15,0 0-128 16</inkml:trace>
  <inkml:trace contextRef="#ctx0" brushRef="#br0" timeOffset="-31333">3667 6636 525 0,'0'0'438'0,"0"0"-290"16,0 0 1-16,0 0-13 16,0 0-56-16,0 0-9 15,-42-66-27-15,42 66-25 0,0 0 3 16,0 0-22-16,0 0 4 15,-6 36-10-15,-34 30 16 16,-25 31 5-16,-7 15 5 16,-8 4-14-16,-3 2 17 15,3-3-14-15,-2-5-4 16,-6-11 8-16,9-10-9 16,5-18-4-16,16-18 0 15,18-18 0-15,-2-13 8 16,5-10-8-16,-8-5 0 15,-21-4 10-15,-6-3-10 16,-12 0 7-16,-1-17 5 0,3-27-11 16,-7-19 11-16,-6-14-12 15,1-20 1-15,-3-9 2 16,2-2-1-16,5 4-2 16,18 10 0-16,7 15 4 15,10 10 2-15,6 9-6 16,7 16 0-16,5 8 11 15,19 8-10-15,-4 8-1 16,7 10 5-16,2 4-2 16,10 6 3-16,-3 0-6 15,6 0 0-15,-5 0-7 16,5 0 5-16,-7 0-7 16,4 3 3-16,-13 33-13 15,-5 16 19-15,-12 20-1 16,2 0 10-16,1-3-9 0,2-9 0 15,4-14 0-15,11-13 0 16,10-18-2-16,3-8 1 16,0-7-9-16,0 0 10 15,0 0-2-15,0-14 2 16,3-30 0-16,26-22-1 16,-5-25 4-16,13-4 0 15,-1 9-3-15,-9 11 0 16,0 24 0-16,-17 18 1 15,-1 13-1-15,-2 6 0 0,-2 14 0 16,4 0-3 0,19 0-12-16,25 20-1 0,26 15 6 15,19 20-6-15,11 6-50 16,17 1-42-16,20-6-88 16,10-26-163-16</inkml:trace>
  <inkml:trace contextRef="#ctx0" brushRef="#br0" timeOffset="-29974">3598 4975 485 0,'0'0'154'16,"0"0"-16"-16,0 0 4 16,0 0-52-16,0 0-11 15,-275-102-2-15,222 100-35 16,-11 2 6-16,-4 0-23 15,5 8-16-15,-14 25 14 16,-2 16-18-16,5 17 1 16,2 12 8-16,19 13-10 15,16 2 11-15,16 9-12 16,13-1 0-16,8-2 9 16,0-5-12-16,2-6 2 15,49-8-3-15,29-12 4 0,22-7-5 16,7-14 2-16,10-9 0 15,-3-16-2-15,-2-12 6 16,8-10-4-16,-3 0 5 16,-9-25 1-16,-6-15 7 15,-9-12 25-15,-16-9-8 16,-24-5 14-16,-12-3-3 16,-22-2-9-16,-21-8 7 15,0-4-23-15,0-8 2 16,-52-2-10-16,-12-1-4 15,-10 6 10-15,-2 6-14 16,3 15 0-16,-6 18 6 16,0 12-3-16,-5 17-5 15,-4 8 2-15,-1 9-4 0,1 3-2 16,3 6 2-16,1 30 4 16,2 13-4-16,-3 15 8 15,11 15-6-15,13 6 2 16,12 12-2-16,19-1-4 15,20-3 6-15,10-1-6 16,0-11 5-16,40 2-12 16,39-8 5-16,32-4-2 15,23-5-14-15,12-16 24 16,2-16-23-16,-11-16 23 16,-12-18 0-16,-9 0 2 15,-18-25-2-15,-16-19 4 16,-2-16-2-16,-22-12 27 0,-12-10-22 15,-30-15-1-15,-16-7 8 16,-4-6-12-16,-81 0-4 16,-26 4-19-16,-22 28-41 15,1 23-63-15,0 19-110 16,8 16-266-16</inkml:trace>
  <inkml:trace contextRef="#ctx0" brushRef="#br0" timeOffset="-25020">3471 4722 559 0,'0'0'166'0,"0"0"-65"15,0 0 3-15,0 0-25 16,0 0 2-16,0 0-23 15,0 0-1-15,0 0-15 16,50-38-35-16,-5 11-5 16,8 4 12-16,11-1-14 15,2 4 2-15,2 4 1 0,-4-1 0 16,-19 9 0-16,5-3-3 16,-19 3 0-16,-9 2 6 15,-8 4-6-15,-14 2 6 16,0-3 10-16,0 3 0 15,0-3 13-15,0-3-15 16,0 1-5-16,-27-8 3 16,-13 1-11-16,-10 0-1 15,11 2 0-15,6 2 3 16,8-1 2-16,11 5-5 16,6 0 0-16,8 2 2 15,0 2-1-15,0-3-1 0,0 3 0 16,0 0 0-16,0 0-4 15,10 0-6-15,33 0 5 16,15 0 0-16,9 0 5 16,-2 0 0-16,-10 3-2 15,-7 16 1-15,-5 3-1 16,-6 3-1-16,-13-6 3 16,-3 1-5-16,-21-4 4 15,0 6-5-15,0 0 3 16,-14 3-17-16,-30-4-54 15,8 2-71-15,5-10-41 16,19-2-58-16,12-11-223 16</inkml:trace>
  <inkml:trace contextRef="#ctx0" brushRef="#br0" timeOffset="-24426">4655 3958 295 0,'0'0'367'0,"0"0"-204"16,0 0-26-16,0 0-35 15,0 0-5-15,0 0-17 16,-16-85-34-16,16 85-7 16,0 0-39-16,0 19-7 15,0 27-3-15,0 15 10 0,0 7 13 16,0 4-13-16,0-3 0 15,0 0 7-15,0-6-7 16,0-8 0-16,22-9-1 16,7-12 1-16,3-15-1 15,2-8-26-15,-5-9-6 16,3-2 30-16,-3 0-8 16,5-10 11-16,-9-15 7 15,-10 3-4-15,-2 0 7 16,-13 8-5-16,0 3-3 15,0 5 16-15,0 4-16 16,0 2 9-16,0 0-6 16,0 0-5-16,0 0-4 15,0 0-8-15,0 14-10 16,6 8 21-16,12 3 1 16,9-4-26-16,4-4 12 0,3-6 4 15,-4-9 5-15,1-2 4 16,-4 0 1-16,-3 0 9 15,4-19-8-15,-12-5 4 16,-10-3 23-16,-6-4-12 16,0 1 6-16,-13-4-9 15,-32 7-12-15,-8 5 12 16,5 6-13-16,1 7-9 16,-1 4 0-16,11 5-63 15,13 0-70-15,3 5-102 0,21 23-63 16,0 2-239-1</inkml:trace>
  <inkml:trace contextRef="#ctx0" brushRef="#br0" timeOffset="-24035">5425 4287 480 0,'0'0'182'0,"0"0"-46"15,0 0-17-15,0 0-38 16,0 0-8-16,0 0-16 15,8-104 3-15,-8 102-8 16,0 2-31-16,0 0-2 16,0 0-14-16,0 0 1 0,0 0-12 15,0 0 3 1,0 0-16-16,0 11 17 0,0 13 2 16,0 4-5-16,0-6 5 15,7-3 0-15,23 3-1 16,7-3 1-16,0 1 0 15,5-1 3-15,-10-3-1 16,-3 0-2-16,-7 1 0 16,-10-6 0-16,-9 3-2 15,-3-6 2-15,0 6-4 16,0-3 3-16,-37 0-5 16,0-2-25-16,8-7-33 15,3-2-41-15,15 0 0 16,11 0-33-16,0-36-6 0,5-13-40 15,54-12-257-15</inkml:trace>
  <inkml:trace contextRef="#ctx0" brushRef="#br0" timeOffset="-23692">5779 4008 472 0,'0'0'166'0,"0"0"-43"16,0 0-14-16,0 0-23 15,0 0 9-15,0 0-29 16,6-70-34-16,-6 73-26 15,5 33-5-15,0 19-1 16,0 16 28-16,-5 7-18 16,0-2 9-16,0-7-19 15,0 0 3-15,6-12 0 0,10-10-3 16,-1-10-66-16,1-21-77 16,-5-11-33-16,-1-5 26 15,-4-8 65-15,-6-22-23 16,0-6 52-16,0 3 56 15,-22 5 11-15,-20 7 15 16,11 4 24-16,10 6 36 16,15 4-4-16,6 6 26 15,0-7-5-15,21-3-57 16,58-6-29-16,35-5 4 16,23 0-19-16,15-3-2 15,-17 3-56-15,-35 8-301 16</inkml:trace>
  <inkml:trace contextRef="#ctx0" brushRef="#br0" timeOffset="-13199">22964 3683 767 0,'0'0'204'16,"0"0"-174"-16,0 0 14 16,189-149 46-16,-128 105-9 15,-3-5-5-15,-6-1-51 16,-15 1 9-16,-7-1-6 15,-17 7-3-15,-13 7 28 16,0 5-29-16,0 12-11 16,0 5 23-16,0 6-23 15,0 5 1-15,-16 0-14 0,-2 3 1 16,-6 0-11-16,-13 0 10 16,0 23 0-16,-6 12 2 15,7 9-2-15,11 6-5 16,13 5 5-16,12-3-2 15,0 0-2-15,12-8-21 16,41-9 6-16,8-12 12 16,3-9-12-16,4-14 14 15,-12 0 1-15,-3 0 4 16,-11-3 2-16,-16-13-2 16,-5-9 0-16,-7 3 13 15,-14-5-8-15,0 2 0 0,0-1 8 16,0 7-12-1,0 3 24-15,0 5-15 0,-14 6-4 16,4 5 12-16,-1 0-18 16,7 0-10-16,4 0 7 15,-6 5-10-15,0 20 11 16,3 7 2-16,3 2 0 16,0-4-10-16,15-8 1 15,21-5-12-15,17-9 15 16,8-8 6-16,10 0 3 15,-2-6-3-15,-5-19 0 16,-6 1 21-16,-14-7-19 0,-9 1 8 16,-3-6 7-1,-11-2-15-15,-6-3 14 16,-12 11 0-16,-3 5 7 0,0 8 19 16,0 12-23-16,0 2-1 15,0 3-4-15,0 0-10 16,0 0-6-16,-3 0 2 15,-9 35-29-15,-10 26 29 16,-7 24 6-16,-2 20 0 16,-12 22-5-16,3 15 3 15,-9 7-1-15,3-3-3 16,9-28-5-16,22-30-2 16,15-31-2-16,0-23 2 15,10-17 7-15,27-17-10 16,8 0 7-16,19-15 1 0,4-31 2 15,-4-15 11-15,-12-16-11 16,-31-5 0-16,-18-7 0 16,-3 2 2-16,-15 8-3 15,-44 12 1-15,-7 17-4 16,-2 15-3-16,22 10 0 16,20 7-2-16,10 14 6 15,16 4-4-15,0 0 1 16,0 0-6-16,0-5-17 15,42-10-2-15,48-12 17 16,13-11 14-16,6-7 0 16,-25 0 5-16,-26 3 8 15,-28 0-1-15,-9 4 5 0,-8 5 13 16,-10 0-18-16,-3 9 7 16,0 4 2-16,0 12-12 15,0 8 16-15,0 0-25 16,0 0 0-16,0 8-4 15,0 36-18-15,-9 20 22 16,-6 21 8-16,15 3-6 16,0 8 3-16,0 0-5 15,0-11-9-15,29-19-13 16,3-19-63-16,4-19-17 16,-3-20-94-16,-2-8-44 15,-15-8-85-15</inkml:trace>
  <inkml:trace contextRef="#ctx0" brushRef="#br0" timeOffset="-13057">24223 3543 804 0,'0'0'141'0,"0"0"-72"16,0 0-38-16,0 0-31 16,0 0-5-16,320-31-33 15,-216 53-155-15,-36 14-296 16</inkml:trace>
  <inkml:trace contextRef="#ctx0" brushRef="#br0" timeOffset="-12121">25191 3592 930 0,'0'0'139'0,"0"0"-68"15,0 0 27-15,0 0-24 16,0 0 3-16,0 0-28 16,-27-135-21-16,9 132 4 15,5 3-28-15,-3 0-2 16,11 0-2-16,-4 0-2 16,-6 3 0-16,2 19 2 15,13 8 0-15,0 9 1 16,18 5 3-16,43 6-4 0,13 1 2 15,-10 2 3-15,-12-6-3 16,-21-6-2-16,-22-11 0 16,-9-8-9-16,0-5 7 15,0-9-22-15,-24-2-30 16,-7-4 54-16,-6-2 6 16,4 0-6-16,8 0 0 15,13-11-4-15,12-14 3 16,0-1-5-16,0-16 6 15,33-13 0-15,29-6 4 16,5-8-4-16,4 1 0 16,-20 7 6-16,-11 9-5 15,-19 11 14-15,-8 7 14 0,-13 10-13 16,0 10 33-16,0 1-28 16,0 3 8-16,0 8 3 15,0 0-20-15,-13 2-6 16,13 0-6-16,-14 8-7 15,-9 39 7-15,-1 16 3 16,-3 14 2-16,11 0 1 16,11-3-5-16,5-16-1 15,0-11 0-15,0-19-4 16,0-15 4-16,0-5-16 16,21-8-4-16,9 0 17 15,14 0 3-15,4 0 0 16,-3-19-1-16,2-9 3 0,-10 6-1 15,-16 6-1-15,-7 2 0 16,-1 6 9-16,-13 5-9 16,3 3 0-16,-3 0 0 15,7 0 0-15,14 9-1 16,0 18-13-16,4 6 14 16,1-3 0-16,3-10 0 15,-11-4 0-15,1-7 2 16,-1-7-2-16,-7-2 1 15,5 0-1-15,0 0 1 16,5-30 1-16,9-6 3 0,-2 0-5 16,2 3 0-1,-2 12 3-15,-12 6 3 0,-8 10-6 16,-8 5 0-16,0 0 6 16,13 0-6-16,1 20-6 15,7 9 4-15,-2 1 4 16,3-2-4-16,5-6-8 15,-2-2-40-15,-4-10-17 16,0-4-57-16,-5-6-29 16,-1 0-21-16,-2-27-89 15,-10-12-253-15</inkml:trace>
  <inkml:trace contextRef="#ctx0" brushRef="#br0" timeOffset="-12002">26396 3548 534 0,'0'0'220'0,"0"0"-91"16,0 0-11-16,0 0-35 0,0 0-11 15,0 0-33-15,-58-99-39 16,58 99-63-16,6 0-139 16,33 0-237-16</inkml:trace>
  <inkml:trace contextRef="#ctx0" brushRef="#br0" timeOffset="-11392">26396 3543 585 0,'317'-198'453'16,"-317"190"-282"-16,0 5-28 16,0 3-16-16,0 0-49 0,0 0-41 15,0 0-32-15,0 22-3 16,0 22 4-16,0 24-1 16,-21 21 7-16,-16 15-5 15,-9 12 0-15,-5 5-7 16,-2-1 0-16,11-12 4 15,15-15-4-15,22-21-1 16,5-22 0-16,0-20-24 16,47-17 23-16,20-13-4 15,19-2 6-15,-4-37 4 16,-9-5-3-16,-21-3-1 16,-25-2 3-16,-17-1 0 15,-10 4-4-15,0 1 1 0,-31 10-18 16,-20 5 18-16,-2 11-19 15,19 4 2-15,26 10 16 16,8 3-11-16,0-4 1 16,0 4-24-16,45-13 16 15,42-10 18-15,16-10 2 16,1-17-1-16,-9-6 15 16,-22 3-10-16,-27 0 17 15,-9-3-3-15,-11 3-12 16,-4 0 17-16,-7 6-13 15,-15 10-1-15,0 9 13 16,0 13-8-16,0 12 2 16,0 2 0-16,0 3-17 15,-5 14 0-15,-38 39-11 16,-4 23 11-16,-4 13 20 0,23-2-15 16,19-7-5-16,9-11 0 15,0-14 2-15,0-17-9 16,43-10-3-16,2-11-49 15,13-15-38-15,5-2-114 16,-6-8-114-16,-21-28-338 16</inkml:trace>
  <inkml:trace contextRef="#ctx0" brushRef="#br0" timeOffset="-11250">27065 3633 499 0,'0'0'429'0,"0"0"-284"0,0 0-2 16,0 0-88-16,0 0-44 15,0 0-11-15,214-91-2 16,-116 72-86-16,-41-1-134 16,-45 1-212-16</inkml:trace>
  <inkml:trace contextRef="#ctx0" brushRef="#br0" timeOffset="-17595">24266 1340 136 0,'0'0'758'0,"0"0"-622"16,0 0 3-16,0 0-39 16,0 0-86-16,0 0-14 15,5-28-84-15,-5 28-180 16,0 17-71-16</inkml:trace>
  <inkml:trace contextRef="#ctx0" brushRef="#br0" timeOffset="-16882">24684 1216 651 0,'0'0'252'16,"0"0"-146"-16,0 0-10 0,0 0-24 16,0 0 1-16,0 0-28 15,-46-39-7-15,34 39-38 16,3 9 9-16,-4 21-7 15,5 8-2-15,8-2 2 16,0 0-4-16,0-9 6 16,37-4-8-16,0-10 2 15,8-7 2-15,-3-6 0 16,-5 0 9-16,-7-17 6 16,-7-13 20-16,-9-3-10 15,-1-3 1-15,-13-5 0 16,0 0-13-16,0 2 16 0,-13 9-24 15,-24 5-3-15,-3 11-4 16,5 6 1-16,-2 8-7 16,-5 0-2-16,10 11-11 15,17 22 13-15,15 6-37 16,0-1-17-16,61-10 15 16,44-12-32-16,19-16 57 15,14 0 21-15,-4-13 1 16,-17-21 23-16,-22-1-2 15,-29-1 7-15,-23-8 32 16,-28-6-29-16,-15 1 16 16,0-4-3-16,-5 13-17 15,-32 7 1-15,6 13-19 0,9 9 3 16,14 8 26 0,1 3-37-16,-2 0-1 0,-18 28-4 15,-4 24 4-15,-6 22 11 16,3 12-11-16,10 7 0 15,3 23 5-15,5 18-4 16,5 12-2-16,7 3 1 16,4-20-29-16,0-35 3 15,22-42-18-15,32-28 18 16,12-21 26-16,-3-3 1 16,7 0 8-16,1-33 5 15,-13-11-6-15,-13-11 29 0,-24-2-22 16,-21-1-7-1,0 0-8-15,-51 3-21 0,-65 14-45 16,-37 14-79-16,-33 10-166 16,-13 17-266-16</inkml:trace>
  <inkml:trace contextRef="#ctx0" brushRef="#br0" timeOffset="-20962">18790 622 84 0,'0'0'605'16,"0"0"-459"-16,0 0-40 15,0 0-33-15,0 0-2 16,0 0-5-16,-104 16-15 16,21 6-22-16,3 1 3 15,8-2-7-15,-2-2-8 16,6 1 10-16,12-4-18 16,19-5 1-16,8-3 10 15,27 1-19-15,2-6 3 16,0 5-4-16,0 2-1 0,0 2-3 15,21 5 4-15,26-1 0 16,4-2 12-16,17-1-11 16,4-5 7-16,15 7-8 15,3-7-27-15,5 0-39 16,-5-3-53-16,-18-1-71 16,-23-2-136-16</inkml:trace>
  <inkml:trace contextRef="#ctx0" brushRef="#br0" timeOffset="-20414">19348 638 544 0,'0'0'231'16,"0"0"-86"-16,0 0-14 15,0 0-20-15,0 0-17 16,0 0-38-16,0-33 7 16,0 20-55-16,16-4 1 15,18 0 4-15,-4 1-12 16,7 1 1-16,-6 6 9 16,-10 0-7-16,-5 3 6 15,-11 1 6-15,-5 5-11 0,0 0 28 16,0 0-19-1,0 0-8-15,0 0 22 0,0 0-16 16,0 0-12-16,0 0-6 16,0 22-6-16,0 8 10 15,16 14 4-15,0 0-2 16,5 3 3-16,0 0 5 16,-12 3-8-16,3-7 0 15,-12 1-1-15,0-2-7 16,0-6 8-16,0-9 0 15,-5-8-10-15,-27-5 10 16,11-11 0-16,-6-3-1 16,12 2 2-16,5-2 23 15,10 0-22-15,0 0 0 16,0 0-1-16,0 0-1 0,25 0 0 16,32 0-4-16,24-8-12 15,17 0-2-15,8-1-70 16,4 7-110-16,-6 2-65 15,-16 0-317-15</inkml:trace>
  <inkml:trace contextRef="#ctx0" brushRef="#br0" timeOffset="-22145">15821 749 566 0,'0'0'145'16,"0"0"-6"-16,0 0-28 16,0 0-22-16,0 0-4 0,0 0-24 15,-31-35 1-15,31 32-27 16,0 0-10-16,0 3 9 15,0 0-24-15,6-3-5 16,12 3-5-16,11 0 0 16,16 0-5-16,7 0 5 15,-3 6 0-15,-13 13-6 16,-4 0 9-16,-5 0-3 16,-12 1 0-16,-6-4 2 15,-9 3-11-15,0-2 9 16,0 3 0-16,-3-3 6 15,-40 1-4-15,6-4 2 16,6-6-2-16,10-5 2 16,10 0 0-16,8-3-4 15,3 0 0-15,0 0 4 0,0 0-3 16,0 0-1 0,0 0 0-16,0 0 5 0,0 0-2 15,0 0-3-15,0 0-8 16,24 0 4-16,13 6-21 15,14 4 25-15,1 4 0 16,-9 0 5-16,-1 7-8 16,-16 4 3-16,-5 1 0 15,-10 1-6-15,-11-5 6 16,0 0 0-16,0-3 0 16,-32-5 1-16,-15 0 10 15,5-9-11-15,2-2-2 0,3 0-1 16,0-3-61-1,10 0-50-15,6 0-15 0,5 0-64 16,11-6-88-16</inkml:trace>
  <inkml:trace contextRef="#ctx0" brushRef="#br0" timeOffset="-21741">16291 776 567 0,'0'0'200'0,"0"0"-61"16,0 0-39-16,0 0 19 0,0 0-46 15,0 0-32 1,48-108-14-16,-29 108-19 0,15 0 1 16,2 0-9-16,15 12 0 15,-4 12-5-15,-4 11 6 16,-13 4-1-16,-23 8 0 15,-7 8 5-15,0 0-2 16,-53 0-3-16,-5-5 3 16,6-17 2-16,15-9-4 15,15-15-1-15,14-6 5 16,8-3 3-16,0 0 11 16,0 0-5-16,0 0-5 15,0 0 14-15,0 0-19 16,3 0 2-16,34 0-6 0,15 0 1 15,18 0 6-15,-9 0-7 16,12 0-20-16,9-3-39 16,13-7-68-16,6-8-176 15,-19 2-425-15</inkml:trace>
  <inkml:trace contextRef="#ctx0" brushRef="#br0" timeOffset="-21337">17928 617 710 0,'0'0'179'15,"0"0"-101"-15,0 0 12 16,0 0-27-16,0 0-1 15,0 0-42-15,9-4-14 16,-9 10 13-16,-30 13-3 16,-28 6 51-16,-22 0-20 15,-9 0-18-15,-9 0-6 16,-2-1-18-16,12-2-4 16,14-5 14-16,22-6-15 15,22-3 0-15,20-6 0 0,10-2 4 16,0 0-1-16,0 0-3 15,0 0-15-15,34 6 15 16,16 3 0-16,16 2 3 16,8 0 6-16,-2-1-9 15,8 1-12-15,-4 3-49 16,11-3-48-16,-5 0-76 16,-9-5-173-16</inkml:trace>
  <inkml:trace contextRef="#ctx0" brushRef="#br0" timeOffset="-19244">19869 311 576 0,'0'0'187'0,"0"0"-44"15,0 0-18-15,-50-143-29 16,5 104-17-16,-13 7 2 16,-9 1-33-16,2 7-1 15,-2 7-16-15,-7 6-21 16,8 6 13-16,-14 5-20 16,7 0-2-16,-4 9 13 15,-8 20-14-15,3 21 0 16,-5 13 0-16,14 14 5 15,22 9 1-15,11 4-6 0,19-5 0 16,8 0 0-16,10-2 3 16,3-3-3-16,0 2 0 15,24 3 6-15,40 0-9 16,31-2 3-16,10-8 0 16,20-15 1-16,15-14-1 15,13-18 0-15,14-17 1 16,12-11 2-16,4 0 4 15,-12-39-3-15,-9-12 13 16,-30-22 34-16,-29-12-23 16,-24-11 2-16,-36-19 3 15,-27-9-20-15,-16-8 12 0,-13-2-23 16,-54 12-1-16,-22 20 13 16,-6 27-13-16,-3 27-1 15,-2 17 0-15,-4 21-8 16,-12 10 6-16,2 0-8 15,8 19-17-15,11 25-18 16,40 13-55-16,22 14-23 16,33 10-40-16,0 1-96 15,57 3-92-15</inkml:trace>
  <inkml:trace contextRef="#ctx0" brushRef="#br0" timeOffset="-18674">20706 1071 307 0,'0'0'559'15,"0"0"-484"-15,0 0-10 16,0 0-14-16,0 0-21 15,0 0 29-15,-7 51 9 16,7-21-43-16,0 0 8 16,24 4-13-16,32 2 11 0,20-3-8 15,19 3-4 1,9-12 8-16,19-5-19 0,4-11 1 16,11-8 15-1,2 0 14-15,-14-2 2 0,-25-18-22 16,-34 4-6-16,-25-6 24 15,-21-8-21-15,-16-3 15 16,-5-3-8-16,0-2-15 16,0-1-1-16,-31 6-6 15,-6 6 0-15,10 10 6 16,8 9-6-16,14 2-2 16,5 6-3-16,0 0 1 0,0 0 1 15,0 0-2 1,5 6-3-16,41 19 2 0,12 2 7 15,3-2-1-15,12 3 2 16,-2-4 1-16,-4 1-3 16,-9 3 0-16,-13-3 0 15,-16-1 0-15,-21 2 0 16,-8 0-9-16,0 4 6 16,-51 7-24-16,-44 1 13 15,-10 3-88-15,2-3-52 16,18 6-90-16,27-2-325 15</inkml:trace>
  <inkml:trace contextRef="#ctx0" brushRef="#br0" timeOffset="-18090">22756 1147 967 0,'0'0'206'0,"0"0"-96"16,0 0 15-16,0 0-64 16,0 0-41-16,0 0 7 15,-43-11-27-15,43 39 1 16,-12 13 5-16,-4 8 5 16,8 1 3-16,-5-1-14 15,-1 1 2-15,4-10 1 0,-2-12 0 16,8-8-3-16,4-14 0 15,0-6 5-15,0 0 3 16,0 0 7-16,0-26 25 16,0-18 13-16,4-24-53 15,18-4 0-15,-1-4 8 16,-10-2-8-16,-1 7 10 16,-4 11-10-16,-3 15 0 15,-3 20 2-15,0 15-2 16,0 7 0-16,7 3-3 15,4 0-14-15,20 28-1 16,15 18 10-16,12 12 8 16,0 0 8-16,3 0-8 15,-12-14 0-15,2-9-5 16,-4-10 5-16,-11-14-1 0,1-11-19 16,-3 0 20-16,-10 0 9 15,12-33-6-15,-4-9 5 16,-11-13 10-16,-15-10-14 15,-6-4 3-15,0 0-7 16,0 14 0-16,-16 17-5 16,5 19 3-16,8 13-20 15,3 6-17-15,0 0-82 16,0 30-108-16,0 14 35 16,0 11-114-16</inkml:trace>
  <inkml:trace contextRef="#ctx0" brushRef="#br0" timeOffset="-17760">23465 1197 242 0,'0'0'555'0,"0"0"-431"16,0 0-29-16,0 0-18 16,0 0-20-16,0 0-35 15,-61 19-1-15,39 6 3 16,7 2-13-16,15 6 4 15,0 0-10-15,0 0-2 16,37-3 18-16,21-5-11 16,16-11 0-16,2-11 23 15,9-3 3-15,-8 0 23 16,-11-28-17-16,-16-2-15 0,-26-6 14 16,-18-1-9-16,-6-3-5 15,-9 2-15-15,-55 7-9 16,-12 12-6-16,-11 8-22 15,8 11-60-15,28 0-38 16,14 11-72-16,34 16-161 16,3 4-182-16</inkml:trace>
  <inkml:trace contextRef="#ctx0" brushRef="#br0" timeOffset="-16252">22848 1886 1017 0,'0'0'154'0,"0"0"-16"15,0 0-45-15,0 0-16 16,0 0-10-16,0 0-55 15,14-18-12-15,-14 48-1 16,0 17 1-16,0 13 9 16,0 15-9-16,0 1 0 15,0 7 11-15,0-3-11 16,0-9-2-16,0-19-52 16,0-19-35-16,0-16-25 15,0-14-15-15,0-3-30 16,0 0 106-16,-3-11 22 0,-39-19-40 15,-16-4 47-15,-9 1 24 16,-1 7 8-16,4 0-7 16,12 7 17-1,16 8 40-15,11 6-14 0,19 2 14 16,6 3 23-16,0 0-47 16,6 0-15-16,62 0-15 15,27-3 14-15,33-8 24 16,3 0-18-16,1-6-18 15,-28 1 7-15,-19-1-13 16,-33 6 23-16,-22 3-7 16,-9 3 1-16,-14 2 20 15,-7 3-8-15,0 0 2 0,0 0 2 16,0 0-24-16,0 11-9 16,0 22-11-16,9 9 11 15,6-2 13-15,1-4-9 16,-5-6-4-16,-1-5 0 15,-4-6-1-15,4-5-21 16,-10-3-79-16,0-8-59 16,0-3-67-16,0 0-114 15</inkml:trace>
  <inkml:trace contextRef="#ctx0" brushRef="#br0" timeOffset="-16088">23333 2029 266 0,'0'0'474'15,"0"0"-369"-15,0 0 16 0,0 0-19 16,0 0-27-16,0 0-34 16,-17-87-41-16,17 95-94 15,0 25 10-15,14 9-31 16,7 4-91-16,-2 3-162 16</inkml:trace>
  <inkml:trace contextRef="#ctx0" brushRef="#br0" timeOffset="-15098">23560 2297 680 0,'0'0'202'0,"0"0"-100"15,0 0 34-15,0 0-26 16,0 0-21-16,0 0-31 0,31-22-26 16,-31 22 1-16,0 0-29 15,0 2-4-15,0 18-4 16,0 7 4-16,0 6 14 15,6 0-14-15,2-3 2 16,-1-5 1-16,-1-5 2 16,2-10-10-16,5-7 4 15,3-3-6-15,-8 0 2 16,8 0 6-16,11 0-1 16,-5-13 21-16,2-12-15 15,3 3 3-15,-11 3 5 16,0 7-13-16,-11 7 19 0,-5 5-20 15,6 0 0-15,-6 0-7 16,4 0-4-16,10 5 6 16,8 11 3-16,0-1-1 15,-8-2 2-15,2-7-14 16,-3-3-2-16,-5-1 14 16,5-2-16-16,-13 0 5 15,0 0 8-15,0 0 6 16,9 0 8-16,6 0-7 15,-2-16-1-15,8 0 19 16,-12 1-19-16,-2 7 6 16,-4 7 1-16,-3-6-1 15,0 7 3-15,0 0-9 0,0 0-3 16,5 0-5 0,11 0 0-16,5 16 5 0,9 4-1 15,4-1 8-15,-10-3-9 16,4-1 0-16,2-10 5 15,7-3-4-15,10-2 5 16,1 0-1-16,4-2 4 16,-1-26-2-16,-4-2 6 15,-4-3-8-15,-14-2 3 16,-10 2 20-16,-9 3-20 16,-10 2 8-16,0 10 8 15,0 13-6-15,0 5 7 16,0 0-20-16,0 0-25 15,-21 4 20-15,-5 22-13 0,-7 8 18 16,18-4 0-16,15-8-3 16,0-5-9-16,21-6-9 15,32-6 18-15,5-5 0 16,14 0 4-16,7 0-1 16,5-18 4-16,-5-11-3 15,-6-1 5-15,-18 0-5 16,-18-1-1-16,-16 8 25 15,-14 0-13-15,-7 3 13 16,0 7-3-16,0 5-11 16,0 3 3-16,0 5-14 0,0 0-11 15,0 0 6 1,0 2-6-16,0 26 1 0,0 7 3 16,0 4-1-16,21 2 1 15,3-3 0-15,10 4 0 16,-9-4 4-16,2-8 0 15,-6-2-2-15,-11-9 5 16,-5-8-9-16,-5-8 5 16,0-1-19-16,-27 2-28 15,-31-2 43-15,-15 1-76 16,6 0-133-16,36-3-103 16</inkml:trace>
  <inkml:trace contextRef="#ctx0" brushRef="#br0" timeOffset="-14430">25910 2063 873 0,'0'0'239'0,"0"0"-132"16,0 0-25-16,0 0 16 15,0 0-42-15,0 0 8 16,-108-69-40-16,108 69-18 15,-8 19-6-15,-5 25 0 16,4 17 4-16,-1 2-4 16,5 3 6-16,5-5-3 15,0-4-3-15,0-7 0 0,0-11-1 16,8-12 3 0,15-11-4-16,-2-8-23 0,-12-4-20 15,3-4 40-15,-3 0 5 16,-3-25 1-16,-6-11 0 15,0 0 6-15,0 0-14 16,-36 9 4-16,-16 2-13 16,-6 9 12-16,5 8-2 15,8 2 0-15,18 6 4 16,17 0-5-16,4 0 4 16,6 0-12-16,0 17 5 15,46-7 9-15,24-1-23 0,13-9 24 16,5 0 0-16,7 0 5 15,-12 0 8-15,-16-3-13 16,-12-3 5-16,-31 4 4 16,-11 2-9-16,-13 0 0 15,0 0 6-15,0 0-3 16,0 0-6-16,0 5-1 16,0 20-20-16,0 8 24 15,0 5 2-15,0-4 1 16,8-10-6-16,24-5 3 15,-3-7-4-15,8-7 3 16,-3-5 1-16,12 0 8 16,-4 0 0-16,1-3-4 15,-9-19 22-15,-13-5-19 16,-14-1 13-16,-7-3-12 0,0 4-5 16,-28 8-6-16,-33 6-49 15,-27 13-49-15,-7 0-177 16,-10 27-136-16</inkml:trace>
  <inkml:trace contextRef="#ctx0" brushRef="#br0" timeOffset="-10290">17069 597 740 0,'0'0'162'0,"0"0"-27"16,-167-165-22-16,90 98-27 16,-12 10 7-16,1 4-43 15,-12 7-3-15,10 13-9 16,2 10-22-16,-7 19 7 16,13 4-20-16,-4 0 2 15,-2 41-6-15,4 17 4 16,-9 17-3-16,9 12 0 0,5 10 2 15,15 7-3-15,18-2 1 16,25-1 0-16,21-7-3 16,21-9 3-16,74-11-4 15,39-13 4-15,26-14-10 16,4-17 5-16,-2-16 5 16,-3-14 0-16,-3 0 10 15,-3-17-8-15,-6-27 9 16,-22-11 6-16,-30-10-2 15,-23-21 25-15,-20-16-17 16,-27-5-10-16,-25-3 15 16,0 11-20-16,-67 11 6 15,-44 14-12-15,-23 8 2 0,-12 16-8 16,8 14 3-16,22 15 1 16,24 15-7-16,12 6-3 15,17 27-25-15,7 42-31 16,8 27-66-16,27 17-96 15,21 8-188-15</inkml:trace>
  <inkml:trace contextRef="#ctx0" brushRef="#br0" timeOffset="-9660">15776 1840 750 0,'0'0'203'15,"0"0"-80"-15,0 0-32 16,0 0 19-16,0 0-24 15,0 0-62-15,-61-30 31 16,40 30-37-16,-24 11-11 16,-35 33 7-16,-30 19-10 0,-15 11 14 15,6 12-9 1,3 5-2-16,15 5 20 0,12-6-18 16,15-10-4-16,23-16 0 15,20-23-5-15,10-16 6 16,15-17-6-16,6-8 0 15,0 0 22-15,0 0 8 16,0-8 9-16,0-31 3 16,0-13-36-16,-3-6 6 15,-4 8-10-15,1 9-1 16,4 11 10-16,-11 8-10 16,7 11-1-16,3 5 5 15,-4 6-1-15,7 0-7 16,-5 0 3-16,2 0-15 0,-3 17-4 15,-7 24 0-15,13 9 19 16,0-1 0-16,0-13 2 16,34-9-3-16,27-10 1 15,34-11 0-15,30-6 9 16,37-9-7-16,15-32 1 16,4-8-3-16,-40 0 1 15,-65 4-4-15,-55 6-28 16,-21 1-40-16,-52-11-76 15,-43-10-104-15,-30 2-210 16</inkml:trace>
  <inkml:trace contextRef="#ctx0" brushRef="#br0" timeOffset="-8743">12725 2913 877 0,'0'0'196'0,"0"0"-73"15,0 0 22-15,-119-165-52 16,100 148-20-16,9 11-9 15,5 6-24-15,5 0-13 16,-9 0-27-16,-7 20-16 16,-18 35 10-16,-5 22 6 15,-19 14 8-15,-6-3-4 16,3-9-4-16,11-10 6 16,16-19-6-16,17-20 0 0,13-22 3 15,4-8-3 1,0 0 0-16,0 0 5 0,0-41-4 15,31-25 24-15,0-20-25 16,12-4 0-16,-6-1 3 16,-16 8-3-16,-12 21 0 15,-9 24 5 1,0 17-5-16,0 19 7 0,0 2-7 16,0 0-11-16,12 0 8 15,25 28-17-15,8 21 16 16,16 8 2-16,10-4 4 15,-10-3 1-15,-3-10-3 16,-12-9 0-16,-12-15-2 16,-19-10 2-16,0-6 0 15,-6 0 1-15,18-6 1 0,5-29 10 16,4-17-4-16,0-18-7 16,-8-1 16-16,-7-12-17 15,-12 1 1-15,-2 8 2 16,-7 19 0-16,0 22-6 15,0 22-1-15,0 8-31 16,0 3-31-16,0 17-116 16,0 35-177-16,0 14 130 15,0 11-379-15</inkml:trace>
  <inkml:trace contextRef="#ctx0" brushRef="#br0" timeOffset="-8425">13277 2899 469 0,'0'0'362'16,"0"0"-210"-16,0 0-18 16,0 0-11-16,0 0-10 15,0 0-79-15,-82-44-9 16,61 44-24-16,-5 14 5 16,-6 19-5-16,1 8-1 15,22-3 7-15,9 1-3 16,0-9-4-16,0-8 0 15,14-5 0-15,18-12 3 16,-1-2 2-16,4-3-2 16,15 0 22-16,-5-28-13 0,-8-5 16 15,-16 1 3-15,-14 1-28 16,-7 4 15-16,0 7-18 16,-28 7-29-16,-33 10-40 15,-10 3-125-15,14 3-104 16,16 23-202-16</inkml:trace>
  <inkml:trace contextRef="#ctx0" brushRef="#br0" timeOffset="-8288">13399 3141 645 0,'0'0'132'0,"0"0"-31"16,0 0-89-16,0 0-12 0,0 0-134 15,0 0-199-15</inkml:trace>
  <inkml:trace contextRef="#ctx0" brushRef="#br0" timeOffset="-7559">14108 2640 878 0,'0'0'245'15,"0"0"-96"-15,0 0 21 0,0 0-95 16,0 0-38-16,0 0-19 16,-45 22-17-16,23 41-1 15,1 23 18-15,-10 2-15 16,10 2 13-16,12-1-16 15,-6-4 1-15,2-5 4 16,10-17-2-16,3-22-6 16,0-16-7-16,0-23-20 15,0-2 4-15,0 0-9 16,0-7 35-16,0-29-8 16,0-14 10-16,-21 1-2 15,-13-1 0-15,-6 12 4 0,-8 10-1 16,8 11-3-1,12 9-5-15,14 6 3 0,14 2 2 16,0 0-2-16,0 0-4 16,0 0-12-16,42 0 14 15,32 0-29-15,29 0 33 16,14-11 10-16,-20-6-10 16,-24 6 0-16,-29 0 0 15,-30 6 7-15,-4-4 4 16,-5-2-7-16,-5 6-1 15,0 0 23-15,0 5-20 16,0 0 11-16,0 0-6 0,0 0-8 16,-5 0-3-1,-17 21-31-15,-2 13 31 0,12 4 15 16,12 9-15-16,0-9-2 16,12 0-4-16,39-9-8 15,10-16 13-15,5-11-8 16,-3-2 9-16,-7-8 12 15,-8-22-7-15,-24-6 7 16,-11-3 12-16,-13-3-14 16,0-6 12-16,-58 7-22 15,-25 8-13-15,-9 14 5 16,4 8-49-16,15 11 40 16,27 0-48-16,25 19-83 15,21 19-93-15,0 1-31 16,48-1-322-16</inkml:trace>
  <inkml:trace contextRef="#ctx0" brushRef="#br0" timeOffset="-6450">14805 3199 702 0,'0'0'149'0,"0"0"-16"15,0 0-21-15,0 0-30 16,226-155-16-16,-165 106-29 15,-9-7 2-15,-18 2 4 0,-31 4-7 16,-3 1 7 0,0 5-9-16,-3 3-18 0,-31 10 19 15,-3 12-25-15,8 8 8 16,7 11-18-16,12 0-19 16,-17 6 18-16,-4 38-6 15,-6 22 7-15,1 17 12 16,9 2-7-1,18-5-9-15,9-12 4 0,0-10-15 16,46-17 12-16,27-10-20 16,7-15 16-16,2-14 3 15,13-2-2-15,5 0 6 16,-17-27 1-16,-15 0 2 16,-20-4 6-16,-33 5-8 15,-9-5 3-15,-6-3 14 0,0 10-11 16,-6 2 5-16,-25 5 3 15,-11 12-7-15,11-1-6 16,16 6-2-16,-3 0-4 16,15 0-8-16,-4 28 10 15,7 10 0-15,0 1 2 16,10-5-17-16,54-9 11 16,-6-8-4-16,8-5 2 15,3-12 1-15,4 0 4 16,7-9 3-16,-1-23 3 15,-12-10-2-15,-6-4 9 16,-19-7-10-16,-14 2 1 16,-25-4 23-16,-3 2-6 15,0 11 4-15,-15 10 6 0,-7 13-8 16,7 13 16-16,12 3-19 16,-3 3-16-16,1 0-1 15,-5 3-1-15,-12 39-25 16,-4 17 26-16,-6 21 5 15,-5 9 4-15,1 4-9 16,6 6 0-16,9 3 0 16,5 5 0-16,16-5-2 15,0 0 2-15,0-17-20 16,21-28-5-16,25-18-22 16,6-34 26-16,6-5 17 15,16-36 8-15,5-27-3 16,-2-11 6-16,-8 3-5 0,-32 2 11 15,-28 14-9-15,-9 6 0 16,0 5 15-16,-36 9-17 16,-16 3-1-16,2 8-1 15,5 1 4-15,15 7-5 16,14 5 1-16,11 7 0 16,5-3-10-16,0 7 3 15,0-8-8-15,42-9 5 16,25-7 9-16,22-12-2 15,5-6 3-15,1-4 0 16,-13-9 3-16,-1-5 0 16,-27 1 0-16,-18 2 13 0,-17 7-9 15,-19 12 21-15,0 8-13 16,0 11 5-16,0 13 10 16,0 1-22-16,-6 5-3 15,1 0-5-15,-11 41-20 16,-12 28 19-16,9 18-5 15,-2 7 12-15,10-6 0 16,11-11-6-16,0-8-4 16,26-17 1-16,20-16-29 15,12-14-19-15,10-22-39 16,11 0-52-16,9-39-14 16,-20-22-137-16,-31-7-54 15,-37 5-178-15</inkml:trace>
  <inkml:trace contextRef="#ctx0" brushRef="#br0" timeOffset="-6311">16847 2839 326 0,'0'0'162'16,"0"0"-65"-16,0 0 36 16,0 0-43-16,0 0-6 15,0 0-84-15,-175-42-10 16,265 29 10-16,47-10-9 16,46-7-28-16,3-8-124 15,-18-9-180-15</inkml:trace>
  <inkml:trace contextRef="#ctx0" brushRef="#br0" timeOffset="-6089">17619 2096 629 0,'0'0'158'0,"0"0"-28"16,0 0-42-16,0 0-28 16,0 0-14-16,0 0 74 15,-101 126-76-15,144-54-20 16,15 10 13-16,10 9 3 15,-1 7-23-15,-3 5 8 16,-18 2-6-16,-13-3-11 16,-29-7-3-16,-4 2-5 15,-37-4-25-15,-68 3-49 16,-41-8-85-16,-31-10-100 16,-16-15-331-16</inkml:trace>
  <inkml:trace contextRef="#ctx0" brushRef="#br0" timeOffset="-5609">12153 2277 657 0,'0'0'224'16,"0"0"-127"-16,0 0 29 15,0 0-23-15,0 0-11 16,0 0 4-16,-266-123-66 16,223 120 6-16,12 3-25 15,1 0-9-15,-19 40 1 0,-18 58-3 16,-22 39 0-1,1 31 26-15,20 7-24 0,47 2 5 16,21-7-7-16,105-13-15 16,77-25 1-16,48-28-117 15,48-32-72-15,3-25-145 16</inkml:trace>
  <inkml:trace contextRef="#ctx0" brushRef="#br0" timeOffset="-2313">5486 6714 331 0,'0'0'270'0,"0"0"-93"15,0 0-18-15,0 0-49 16,0 0-6-16,0 0 28 16,0 0-55-16,-3-100-17 15,-4 100-29-15,7 0-18 16,0 0-1-16,0 0-12 15,-12 33-11-15,-3 19 11 16,-9 20 8-16,-13 10 9 16,0 1-9-16,0 5-6 15,-5-2 10-15,-1-4-9 16,6-8-2-16,-2-11 8 16,2-5-9-16,0-12 0 15,-11-4 0-15,1-4 1 16,-17-2 2-16,3-8 0 0,-5-6-3 15,0-9 6-15,8-4 3 16,19-9-7-16,-10 0 3 16,10 0-3-16,-4-14 11 15,-9-16-7-15,2-6 9 16,-1-5 11-16,4-3-24 16,-1 3 7-16,8-3-9 15,-9 5 0-15,13 3 11 16,5 6-11-16,4 8 3 15,12 3 8-15,5 8-7 16,4 5-2-16,0 4 1 16,6 2-1-16,0 0 16 0,0 0-18 15,0 0 1 1,0 0 0-16,0 0-1 0,0 0-7 16,0 0 4-16,0 21-23 15,0 21 26-15,0 11-3 16,22 4 7-16,-7-5-2 15,-3 1 1-15,-12-7-3 16,0-8 0-16,0-13 1 16,0-8 0-16,0-12-1 15,0-5 0-15,0 0 8 16,0 0-6-16,0 0 6 16,0-14 1-16,-16-24-8 15,-19-17 3-15,3-6-4 0,11-2 0 16,6 3-3-1,9 8 3-15,6 2 0 0,0 9 0 16,0 8 3-16,8 5-7 16,8 15 4-16,2 4 0 15,14 9-6-15,13 0-3 16,19 25-3-16,25 22 8 16,-1 10-45-16,7 1-85 15,-6-5-213-15,15-20-740 16</inkml:trace>
  <inkml:trace contextRef="#ctx0" brushRef="#br0" timeOffset="-1167">6750 6881 859 0,'0'0'95'0,"0"0"23"0,0 0 1 16,0 0-37 0,0 0 22-16,0 0-46 0,-72-17-21 15,72 17-17-15,0 0-18 16,0 4-1-16,0 28-1 16,0 21 0-16,-4 9 16 15,-11 11-3-15,-19-5-6 16,3 9 8-16,-14 2-9 15,-8 4 15-15,-1-5-18 16,8-10-2-16,9-8 9 16,7-15-8-16,2-13-1 15,6-12 2-15,14-9 1 16,2-11-4-16,2 0 1 16,-29 0 5-16,-6 0 45 15,-19-8-37-15,-16-15-12 0,7-7 5 16,2-3-3-16,7-5 0 15,7-1-4-15,8 6 0 16,7 9 7-16,10 5-3 16,12 7-4-16,7 7 7 15,7 2-7-15,0 3 1 16,0 0-1-16,0 0 0 16,0 0-2-16,0 0 5 15,0 0-3-15,0 0 0 16,0 0 2-16,0 0 2 15,0 0-4-15,0 0 0 16,0-3 4-16,0 3-2 16,0-11 4-16,-6-2 4 15,-2-4-7-15,-5-2 2 0,3 4-5 16,-4 2 0-16,-2 2 4 16,1 0-2-16,3 6-2 15,8 5 0-15,-2 0 0 16,6 0 0-16,-5 0-1 15,5 0-13-15,-7 14 11 16,-2 21-20-16,-7 10 23 16,-5 7 3-16,13-9-2 15,1-4 5-15,7-7-6 16,0-15 0-16,0-6-6 16,0-8 9-16,0-3-3 15,0 0 0-15,0 0 2 16,0 0-2-16,0-3 0 0,0-24 1 15,0-14-9-15,7-17 8 16,11-8 0-16,3 5-1 16,1 10 1-16,-11 17-2 15,-7 18-4-15,8 16 6 16,-12 0-6-16,0 0 3 16,24 0-25-16,25 33-33 15,18 11 36-15,31 14-10 16,9 2-104-16,-9-5-94 15,-10-8-208-15</inkml:trace>
  <inkml:trace contextRef="#ctx0" brushRef="#br0" timeOffset="4825">19966 3581 630 0,'0'0'166'0,"0"0"-57"16,0 0-10-16,0 0-25 16,0 0 5-16,0 0-27 15,-39-28-28-15,39 28-24 16,-6 9-8-16,6 27 4 16,0 16 0-16,-13 14 8 0,13 2 2 15,0 6-6-15,-15-4-141 16,-4-15-173-16</inkml:trace>
  <inkml:trace contextRef="#ctx0" brushRef="#br0" timeOffset="5227">18539 3567 475 0,'0'0'125'0,"0"0"-63"15,0 0-35-15,0 0 7 16,0 0 5-16,0 0-9 15,74-52-26-15,-53 52-2 16,-5 0-4-16,-8 9 0 16,5 17 2-16,-13 11 8 15,0 1-8-15,0-1 9 16,0-2-9-16,0-8 3 0,0-8-1 16,0-5-1-16,6-3 2 15,12-11 2-15,19 0 1 16,11 0 7-16,10 0-11 15,-3 0-2-15,4-6-57 16,-17-4-156-16</inkml:trace>
  <inkml:trace contextRef="#ctx0" brushRef="#br0" timeOffset="5730">17561 3702 603 0,'0'0'159'0,"0"0"-55"16,0 0-39-16,0 0-17 15,0 0-19-15,0 0-18 0,0-5 5 16,0 5-16-16,0 0 0 16,0 24-5-16,0 15 5 15,0 4 4-15,16 4-4 16,-1-5 0-16,12-15 3 15,4-10-3-15,6-9 0 16,6-8 7-16,2 0 2 16,5-20 0-16,-21-6-9 15,-7-5 3 1,-12 7 10-16,-5 4-13 0,-5 6 0 16,0 8 9-16,0 6 3 15,0 0-12-15,0 0 0 16,0 28-32-16,0 14 30 15,-15 13-1-15,9 0-37 0,6-11-134 16,0-4-174 0</inkml:trace>
  <inkml:trace contextRef="#ctx0" brushRef="#br0" timeOffset="6331">16305 3875 615 0,'0'0'133'16,"0"0"-13"-16,0 0-13 15,0 0-35-15,0 0-14 16,0 0-14-16,13-121-26 16,-13 121 5-16,0 0-9 15,0 0-13-15,-6 0-2 16,-1 0-28-16,-1 19 29 0,-8 9 1 15,0 8 5-15,11-6-3 16,5-3-3-16,0 7 2 16,0-4-1-16,24 3-1 15,25-3 0-15,2-3 4 16,2-2-2 0,-8-3-2-16,-11-3 0 0,-12-5 2 15,-20 0-9-15,-2-3 7 16,0 3-8-16,0-4 5 15,-39 2-15-15,-4-7-5 16,6-5 6-16,10 0 17 16,12 0 18-16,12-25-16 15,3-8 4-15,0-8 0 16,0 0-2-16,0-5-4 16,18 1 0-16,4-1-4 0,-1 2 2 15,0 2-108-15,3 12-55 16,-2 11-71-16,-7 13-340 15</inkml:trace>
  <inkml:trace contextRef="#ctx0" brushRef="#br0" timeOffset="7442">15350 3991 437 0,'0'0'167'16,"0"0"-30"-16,0 0 6 16,0 0-38-16,0 0-18 15,0 0-33-15,0-33-23 16,0 33-2-16,0 0-16 15,0 0-8-15,0 0 0 16,0 8-5-16,0 18 0 16,0 11-4-16,0 10 8 15,5 3 5-15,11-1-9 16,5 4 0-16,-5-2 4 16,-2-1-4-16,2-6-16 15,-1-8-138-15,6-8-106 0,1-13-138 16</inkml:trace>
  <inkml:trace contextRef="#ctx0" brushRef="#br0" timeOffset="7822">15633 4169 230 0,'0'0'166'0,"0"0"-18"15,0 0-37-15,0 0-11 16,0-153-28-16,0 145 16 0,0 4-19 15,0 2-10 1,0 2-19-16,0 0-20 0,0 0-20 16,0 0 0-16,0 0-17 15,-5 17-1-15,-3 12 18 16,8 13 4-16,-5 2-3 16,5 9 0-16,0 4 5 15,0 3-3 1,0 1-3-16,18-12 0 0,13-7 4 15,9-18-4-15,8-16 0 16,-5-4 10-16,-3-4-8 16,-4 0 13-16,-2-17-10 15,-18-8-3-15,-8-5 17 16,-8-3-14-16,0 3 8 16,-8 5-3-16,-44 8-10 0,-22 17-12 15,-11 0-112 1,-10 0-125-16,7 31-326 0</inkml:trace>
  <inkml:trace contextRef="#ctx0" brushRef="#br0" timeOffset="8512">13629 3983 592 0,'0'0'115'0,"0"0"-18"0,0 0-17 16,0 0-28-1,0 0-34-15,0 0 18 0,8-101-24 16,5 101-4-16,8 0 7 15,1 0-12-15,9 1-3 16,6 24 0-16,-13 5 1 16,3 6 0-16,-12-2-1 15,-9 1 0-15,-6 1 3 16,0-6-1-16,0-5-3 16,0-6 1-16,-6-8 0 15,6 0 5-15,-5-11-5 16,5 0 0-16,0 0 9 0,0 0-4 15,0 0 0 1,0 0 3-16,0 0-7 0,0 0 3 16,0 0-4-16,37 0 0 15,5 0-1-15,3 0 1 16,-8 6-1-16,-3 5 1 16,-12-3-1-16,-7 3-3 15,-6 0 4-15,-9 3 0 16,0-1-6-16,0 1 4 15,0 0-4-15,-31 0-1 16,-18-3 7-16,4-3 5 16,8-3-5-16,9-5-95 15,19 0-90-15,9 0-75 16</inkml:trace>
  <inkml:trace contextRef="#ctx0" brushRef="#br0" timeOffset="8836">13968 3917 439 0,'0'0'137'15,"0"0"-67"-15,0 0-1 16,0 0-37-16,0 0-11 16,0 0 19-16,306-64-20 15,-269 75-2-15,-13 19 2 16,3 4-15-16,-24 1 5 15,-3 10-8-15,0 1 1 0,0 1 10 16,-24 0-3-16,-13-12-4 16,15-7 15-16,1-10-20 15,15-6 7-15,6-9-8 16,0 0 0-16,0-3 6 16,34 0-5-16,27 0 20 15,19 0 2-15,-1 0-23 16,-7-11-11-16,-16 3-161 15,-19 4-291-15</inkml:trace>
  <inkml:trace contextRef="#ctx0" brushRef="#br0" timeOffset="9764">12263 3930 501 0,'0'0'185'16,"0"0"-65"-16,0 0-4 15,0 0-22-15,0 0 20 0,0 0-32 16,7-52-20 0,-7 52-34-16,0 0-21 0,0 0-5 15,0 0-2-15,0 0-15 16,0 25 12-16,-16 10 3 16,3 12 6-16,10 0-5 15,3 3 0-15,0-1 7 16,0-5-8-16,32-6 0 15,10-4 6-15,-5-10-6 16,0-4 0-16,-7-9 0 16,-9-9 2-16,0 1 1 15,-2-3-3-15,2 0 0 16,0 0 14-16,0-5-11 0,-5-12 1 16,-9 0 6-1,-7-2-9-15,0-6 8 0,0 3-9 16,0 3 0-16,-16 3 6 15,-5 5-6-15,-7 8-4 16,7 3-1-16,-4 0-23 16,4 0-66-16,11 20-92 15,10 4-18-15,22-10-151 16</inkml:trace>
  <inkml:trace contextRef="#ctx0" brushRef="#br0" timeOffset="10185">13100 3820 582 0,'0'0'190'0,"0"0"-56"16,0 0-35-16,0 0-11 16,0 0-33-16,0 0-19 15,-15-36-36-15,9 36 2 16,6 0-8-16,-3 14-1 15,-4 16 7-15,1 12 8 16,1 1-7-16,5-1 8 16,0-6-9-16,0-4 0 15,5-9 2-15,22-10 1 16,-4-5-2-16,-5-8-1 16,9 0 1-16,-5 0 7 0,2-2-1 15,-3-20-4-15,-5 0 15 16,2 0-17-16,-15 3 10 15,-3 11 22-15,0 2-5 16,0 6 14-16,0 0-42 16,0 0-3-16,0 0 3 15,0 14-25-15,0 16 8 16,0 11 17-16,0 9 5 16,7 13-5-16,7 9-109 15,7 4-153-15,11 7-259 16</inkml:trace>
  <inkml:trace contextRef="#ctx0" brushRef="#br0" timeOffset="11221">14020 6012 798 0,'0'0'133'15,"0"0"-12"-15,0 0-11 16,0 0-37-16,0 0-37 15,0 0-9-15,0-17-7 16,0 17-20-16,0 9 0 0,0 32 3 16,-10 13-3-16,-32 16 48 15,-9 3-23-15,-7 2 4 16,-5 2-10-16,-3 2-4 16,-5-4 6-16,10-3-16 15,3-9 1-15,15-13 3 16,13-18-7-16,15-12-1 15,9-15-1-15,-1-2 2 16,-11-3 3-16,-15 0-1 16,-7 0 10-16,-9 0 11 15,3 0-21-15,9-22 13 16,1-5-7-16,4-7-3 16,0-7 10-16,6 0-14 0,-1-6-3 15,6 0 7 1,6 12-5-16,6 7-2 0,2 15 2 15,1 3 3-15,6 9 8 16,-3 1-13-16,3 0 4 16,0 0-12-16,-5 0 6 15,-2 0-1-15,7 0-10 16,-9 8 5-16,-4 10 6 16,5 8 4-16,-8 1-2 15,11-10 1-15,-2-1 2 16,7-5-3-16,0 6 0 15,0-9 3-15,0-3-7 0,0-1 4 16,0-4 0 0,0 0 4-16,0 0 0 0,0 0 2 15,0 0-2-15,0 0-4 16,0-12 15-16,0-15-15 16,0-9 3-16,0 3 3 15,0-3-6-15,7 7 0 16,4-2-2-16,5 6 4 15,-6 6-7-15,-5 7 5 16,1 7 0-16,-3 5-1 16,-3 0-1-16,0 0 2 15,0 0 0-15,0 0-5 16,0 0 3-16,21 0-7 16,16 0 4-16,21 11-5 0,16 6 15 15,5 0-5-15,3-1 0 16,13 0-5-16,-6 9-53 15,-13 0-149-15,-42 5-231 16</inkml:trace>
  <inkml:trace contextRef="#ctx0" brushRef="#br0" timeOffset="19164">20025 6469 514 0,'0'0'210'15,"0"0"-69"-15,0 0-1 0,0 0-38 16,0 0-11-16,0 0-1 16,0 0-22-16,0-22-17 15,0 22-7-15,0 0-20 16,0 0 0-16,0 0-24 15,0 1 5-15,-47 47-11 16,-33 24 14-16,-29 15 4 16,-23 4 4-16,19-8-14 15,-3-8 6-15,28-10-8 16,14-13 1-16,16-16 1 16,28-14-2-16,9-11 0 15,11-11 0-15,10 0 4 16,-11 0 10-16,-12 0-6 0,-1-11 6 15,-19-19 14-15,-2-6-22 16,-4-4 3-16,9-11 4 16,-3-7-12-16,-6-1 13 15,3-8-14-15,1 4 0 16,2 2 8-16,7 12-8 16,7 16 0-16,15 16 1 15,-2 15 3-15,9 2 6 16,7 0-10-16,-2 0 0 15,-4 0-10-15,6 0 10 16,-6 0-5-16,6 0 0 16,0 0 0-16,0 0 3 0,-10 21-4 15,-19 15 6-15,-8 6-3 16,-13 5 9-16,10-9-6 16,8-5 0-16,9-6 0 15,9-7 2-15,4-7-2 16,4-10 0-16,6 0-1 15,0-3 1-15,0 0 0 16,0 0 1-16,0 0 6 16,0 0-6-16,0-11-1 15,6-22 4-15,15-5-4 16,5-13 2-16,1 11-2 16,-6 1 0-16,3-2 7 15,-3 5-4-15,2 8-3 16,-14 12 0-16,-9 11-2 0,5 5 2 15,2 0-2-15,-1 0-1 16,12 0-11-16,25 21 5 16,21 13 6-16,18 1-9 15,2-2-36-15,16-5-84 16,4-14-95-16,-1-6-92 16,-8-8-443-16</inkml:trace>
  <inkml:trace contextRef="#ctx0" brushRef="#br0" timeOffset="319635">20760 8799 610 0,'0'0'89'15,"0"0"42"-15,0 0-26 16,0 0 41-16,0 0-29 0,0 0-32 16,-40-28-41-16,196-10-44 15,56-10 0-15,23-6 19 16,3-1-15-16,-18-2-4 15,-30 2 6-15,-34 5 0 16,-34 9 1-16,-52 11-7 16,-33 15 0-16,-25 7 11 15,-12 6-8-15,0-7-3 16,0-4 10-16,-6-9-2 16,-39 0-10-16,-23 3 2 0,-18 2 0 15,4 3-4 1,-4 1 4-16,19 4 0 0,15 1 0 15,25 3 8-15,24 5-12 16,3-3 4-16,0 3 0 16,0 0-12-16,3 0 11 15,52 0-13-15,20 0 12 16,20 16 4-16,-6 9-5 16,-3 3 3-16,-10 2 0 15,-8 3-4-15,-11 3 4 16,-8 5 0-16,-25 0-2 15,-11 0 9-15,-13 9-5 16,-58-3-2-16,-45 0 0 16,-21-3-10-16,21-12-142 15,15-9-95-15,36-12-92 0</inkml:trace>
  <inkml:trace contextRef="#ctx0" brushRef="#br0" timeOffset="320454">23110 7798 696 0,'0'0'213'15,"0"0"-96"-15,-42-140-9 16,18 107-2-16,2 13-34 16,7 12-31-16,9 3 12 15,-9 5-52-15,-22 5 4 16,-21 31-10-16,-6 14 10 0,3 7-4 15,33-2-1-15,28 5 0 16,0 7-1-16,12 7 1 16,49 4 0-16,13-5 0 15,-2-1 4-15,-1-14 1 16,-18-11-5-16,-14-15 0 16,-18-7-3-16,-6-9 3 15,-8-2 0-15,-7 3-2 16,0-1 10-16,-65 4-7 15,-23 1-1-15,-4-7-49 16,12-8-6-16,22-6-70 16,28 0 8-16,23-3 32 15,7-25 32-15,0-4 22 0,65-15 0 16,18-8 31-16,20-3 4 16,-8 3-4-16,-21 11 0 15,-23 14 15-15,-23 11 6 16,-12 10 40-16,-8 9-16 15,5 0-31-15,1 0 27 16,23 28-32-16,-6 16 16 16,6 12 27-16,-10 6-45 15,-11 2 34-15,-14 1-18 16,-2 1 0-16,0-5 32 16,0-9-39-16,-2-11 7 0,-14-13-10 15,5-11-9 1,1-9 14-16,10-8-16 0,-6 0 5 15,-4 0 82-15,-11-23-35 16,-13-21-36-16,4-13-12 16,9-12-1-16,5-16-2 15,13-17-3-15,3-13 0 16,0 2 2-16,0 9-2 16,16 18 0-16,21 22-1 15,14 24 10-15,-4 18-21 16,4 14 12-16,7 8-8 15,-6 0-9-15,-4 19 17 16,-16 19-8-16,-17 15 6 16,-15 6 4-16,0 8-5 15,-15 4 3-15,-49-4-8 0,-13-4-6 16,4-11-63 0,9-17-28-16,20-10-27 0,30-14-17 15,14-8 28-15,0-3-13 16,88-20-68-16,22-18-40 15</inkml:trace>
  <inkml:trace contextRef="#ctx0" brushRef="#br0" timeOffset="321324">23920 8125 72 0,'0'0'194'15,"0"0"-44"-15,0 0-12 16,0 0-25-16,79-143 8 16,-79 115-23-16,0 1-7 15,0 3-9-15,-21 4-35 0,-6 7-18 16,-4 7 53-16,-5 6-69 15,-26 0-13-15,-8 36 5 16,-6 30 1-16,18 17 0 16,37-1-6-16,21-5 0 15,5-14 0-15,53-22 1 16,-2-19-1-16,-8-13 2 16,4-9 5-16,-9 0 4 15,-4-25-11-15,-2-5 3 16,-8-5 6-16,-8 1-8 15,-18 0-1-15,-3 8 3 16,0 10 6-16,0 7-10 16,0 9 1-16,0 0-17 15,0 13 7-15,0 25 2 16,-3 6 8-16,3-4 3 0,0-8 4 16,0-9-7-16,3-13 0 15,18-7 0-15,16-3-12 16,5 0 18-16,16-28-6 15,3-7 10-15,13-12-6 16,-4-2 5-16,-2-4-9 16,-7 2 0-16,-3 9-1 15,-10 15 1-15,-17 12 0 16,-1 13-4-16,-7 2 0 16,1 0-5-16,3 13 9 15,1 21 0-15,-10-1-5 16,-1-6 5-16,-7-10 0 0,-1-6 0 15,-9-11 9-15,7 0-2 16,-7 0-7-16,11-11 0 16,-1-25 17-16,-1-8-17 15,3 2 0-15,-6 10 0 16,-6 12 6-16,0 9-6 16,0 9 0-16,0 2 0 15,0 0-16-15,0 19 6 16,0 33 9-16,-27 16-7 15,6 2 16-15,11-7-8 16,10-16 0-16,0-20 0 16,0-10-10-16,40-12 10 15,18-5-2-15,37-5-3 16,8-37 10-16,8-7 3 16,-8-5-8-16,-16-8 1 0,-21 2 2 15,-13-3-2-15,-26 8-1 16,-24 11 1-16,-3 13 11 15,0 14-11-15,-3 17-1 16,-50 0-13-16,-5 50 5 16,-6 27 8-16,25 14 0 15,20-4 0-15,19-14 7 16,7-18-10-16,60-14 3 16,39-19-20-16,23-14 13 15,3-8-69-15,-23 0-44 0,-44 0-1 16,-62 0-128-16</inkml:trace>
  <inkml:trace contextRef="#ctx0" brushRef="#br0" timeOffset="321518">22685 9071 772 0,'0'0'156'15,"0"0"-136"-15,560-52 152 16,-135-19-44-16,54-20-95 16,29 2-18-16,-25 15-8 15,-70 25-7-15,-99 24-59 0,-131 17-437 16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0.6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69 699 0,'0'0'189'15,"0"0"-83"-15,0 0-11 0,0 0-9 16,0 0-33-16,0 0-43 16,0 0 6-16,117-14 16 15,-44 6-13-15,10 1 25 16,-4-2-7-16,-5 1-8 15,-13-3 8-15,-12 5-24 16,-13 3 3-16,-14 0-10 16,-7 3-5-16,-15 0 3 15,0 0-4-15,0 0-7 16,0 0 5-16,0 0-11 16,0 0 10-16,0 13-1 15,-37 18 4-15,-11 5 10 16,-8 0-10-16,-2-3 1 0,0 1 9 15,15-9-7-15,22-10-3 16,18-6 0-16,3-7-1 16,0-2 0-16,0 0 1 15,0 0 0-15,0 0 0 16,24 0 0-16,26 3 0 16,4 3 14-16,17-4-14 15,-10 1 6-15,3 1-6 16,4 3 0-16,-10 6-1 15,3 7 1-15,-13 5 0 16,-11 0-1-16,-13 2 2 16,-11 3-8-16,-13-2 7 15,0-1 0-15,-22 3-5 16,-41-7 4-16,-21-2 1 0,-10-7 5 16,5-5-3-16,7-3-2 15,2-6-3-15,19 0-21 16,19 0 3-16,14 0-38 15,28-6-46-15,0-17-78 16,36-13-162-16,68-7-268 16</inkml:trace>
  <inkml:trace contextRef="#ctx0" brushRef="#br0" timeOffset="375">979 72 694 0,'0'0'259'16,"0"0"-70"-16,0 0-36 16,0 0-54-16,0 0-27 15,0 0-49-15,28-55-15 16,14 55-8-16,-2 0 4 16,18 8-9-16,0 14 5 15,-12 6-3-15,-9 2 0 16,-11 3 1-16,-16 6 0 15,-10 1 1-15,0 5 2 16,-21 4 2-16,-53 1-3 16,-23-4 4-16,7-7 4 15,18-14-8-15,35-12 0 0,24-10 0 16,13-3 1-16,0 0-4 16,0 0 3-16,34 0 0 15,25 0 1-15,17 0 14 16,28 0-6-16,17-11-9 15,20-16-20-15,-4 2-99 16,-32 8-180-16,-38 9-324 16</inkml:trace>
  <inkml:trace contextRef="#ctx0" brushRef="#br0" timeOffset="924">1890 283 600 0,'0'0'231'0,"0"0"-84"0,0 0-21 16,0 0-2-16,0 0-58 16,0 0-25-16,-37-30-1 15,37 29-29-15,6-6-8 16,36 2-3-16,26-3 1 15,26-1 4-15,4 1-5 16,7 1 0-16,1-3 6 16,-30 5-1-16,-12 0 3 0,-27 0 14 15,-27 1 3 1,-4-2 11-16,-6-2 2 0,0-3 7 16,0-5-9-16,-22 2-18 15,-36 0-9-15,-15 1-9 16,-4-2 6-16,-14 8-5 15,20-1-1-15,23 4 0 16,26 4 5-16,22-2-3 16,0 2 0-16,0 0-2 15,0 0 3-15,34 0-6 16,18 0-4-16,15 0 7 16,15 0 17-16,-1 17-17 15,-2-1 0-15,-12 0 6 16,-6 4-1-16,-6-4 2 15,-15 3-7-15,-4 1 0 0,-14 3 1 16,-17 1-1-16,-5 0 0 16,0 7-4-16,-58 5 7 15,-42-1-6-15,-25 4-55 16,-10 1-104-16,-2 2-319 16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6.7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54 143 375 0,'0'0'179'0,"0"0"-9"0,0 0-11 15,0 0-35-15,0 0-13 16,0 0-24-16,0-20-2 15,0 17-10-15,0 3-27 16,0-2-2-16,0 2-13 16,0 0-13-16,0 0 15 15,0 0-28-15,0 0 1 16,0 0-8-16,0 0-1 16,-3 0-1-16,-8 0-14 15,1 17 16-15,-6 4 1 16,5 7-1-16,11 2 0 15,0 1-3-15,11-7 6 16,29 1-3-16,9-9 0 0,-3-5 0 16,6-5-3-16,1-6 3 15,-2 0-1-15,4 0 0 16,-10 0 2-16,2-9 5 16,-4-9-5-16,-7-6 2 15,-9-11 8-15,-8-1-8 16,-14-4 8-16,-5-2 9 15,0 6-10-15,0 6 3 16,-8 8-12-16,-29 6-1 16,-11 7 0-16,-5 4-1 15,1 5-1-15,7 0 2 16,2 0-8-16,6 14 5 0,16 11-44 16,11 2-69-16,10 3-34 15,31-8-107-15,73-8-120 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7.1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266 42 148 0,'0'0'469'0,"0"0"-306"15,0 0-24-15,0 0-32 16,0 0-27-16,0 0-28 0,-159-38-25 16,135 38-13-16,-4 14-3 15,4 14-11-15,8 4 9 16,5 10-9-16,11-1 0 16,0 0 6-16,14-2-6 15,36-6 1-15,2-10 3 16,6-8 1-16,-4-10-4 15,4-1 4 1,-5-4 12-16,-11 0 35 0,-11-6-3 16,2-19 10-16,-15-5 6 15,1 0-29-15,-19-6-2 16,0 0-11-16,0-2-18 16,-37 3 3-16,-17 3-8 0,-1 8-3 15,-3 7 1 1,21 9-12-16,16 5-50 0,15 3-88 15,6 3-96-15,0 24-104 16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8.5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215 107 592 0,'0'0'171'0,"0"0"-51"16,0 0 18-16,0 0-23 15,0 0-41-15,0 0-38 16,-55-46-22-16,33 46-11 16,-6 8 5-16,-2 11-6 15,-1 9 2-15,4 10-4 16,11 6 0-16,11 6-2 16,5-1 4-16,5 0-5 15,62-7 3-15,22-14 0 16,12-15-3-16,-3-13 3 15,-3 0 0-15,-16-5 6 0,-21-22-5 16,-12-9 13 0,-15-6-9-16,-17-5 19 0,-14-2 40 15,0-3-30-15,-8 7-5 16,-45 10-18-16,-11 7-8 16,3 15-6-16,-2 10-4 15,2 3-9-15,2 0 3 16,7 20-115-16,25 11-67 15,23 1-126-15,4 0-395 16</inkml:trace>
  <inkml:trace contextRef="#ctx0" brushRef="#br0" timeOffset="397">1167 67 397 0,'0'0'347'16,"0"0"-226"-16,0 0-29 15,0 0 36-15,0 0-60 16,0 0-56-16,-87-9-9 16,71 45 7-16,-12 13-10 15,6 9 9-15,19 1-6 16,3-5-5-16,0-5 2 15,40-5 0-15,18-6 3 16,6-10-2-16,-9-14 1 0,9-11 1 16,-6-3-2-1,5-14 11-15,9-27 5 0,2-9 0 16,-16-10 43-16,-16-1-20 16,-36-2 0-16,-6 2-2 15,-17 9-28-15,-51 8-6 16,-12 14-4-16,4 16-12 15,-3 14 10-15,18 0-26 16,2 17-91-16,23 18-77 16,24 4-218-16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7.5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140 113 159 0,'0'0'526'0,"0"0"-376"0,0 0-13 16,0 0-35-16,0 0-30 15,0 0-38-15,-116-34-8 16,107 48-10-16,-3 14-8 16,9 10-6-16,3 7 7 15,0-1 1-15,0-3-1 16,37 0-4-16,21-8-4 15,3-6 19-15,11-10-11 16,9-6 30-16,1-11 8 16,0 0-4-16,3-5 5 15,-5-23-13-15,-12-5-2 16,-23-5 12-16,-17-1-14 16,-19-6-5-16,-9 3 8 15,0-6-26-15,-31 7 5 0,-33 2-13 16,-3 9 0-16,-1 14-5 15,-4 5-1-15,-2 11-28 16,1 0-83-16,6 33-121 16,9 5-213-16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09.5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21 480 0,'0'0'150'0,"0"0"-25"16,0 0-11-16,0 0-67 15,0 0-22-15,0 0-24 16,53-19 5-16,-29 19 5 0,-3 0-11 15,-8 0 0 1,3 6 0-16,-14 13 2 0,-2 4 12 16,0 3-11-16,0 2-3 15,0-3 19-15,0-3-18 16,0-6 2-16,0-8-3 16,0-2 4-16,0-6-5 15,19 0 1-15,21 0 0 16,11-14 1-16,19-22-1 15,-14-1-105-15,-8-5-108 16,-24-5-338-16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09.9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71 29 0,'0'0'414'0,"0"0"-292"16,0 0-51-16,0 0-36 16,0 0 4-16,0 0-23 15,170-64-8-15,-126 64 20 16,-9 0-23-16,-12 0 1 15,-15 0-4-15,-2 0 1 0,-6 0-6 16,0 0-7-16,0 15 10 16,-14 0 13-16,-17 4-10 15,9-8 10-15,10-2-11 16,12-3 3-16,0-1-10 16,0 0 1-16,0 4 4 15,15-1 11-15,19 0-9 16,12 3 5-16,6 3 3 15,-1 0-8-15,1 2 7 16,-15 6-9-16,-3 1 0 16,-20 1 7-16,-14 7-7 15,0 4-9-15,-42 1-34 0,-40 2-108 16,-6-2-267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11.0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65 723 0,'0'0'237'0,"0"0"-71"0,0 0-24 15,0 0-53-15,0 0-46 16,0 0-14-16,109-57-21 16,-51 57 0-16,10 0-6 15,-4 2-2-15,-11 26 0 16,-8 5-5-16,-17 8 3 15,-22 6-1-15,-6 5 3 16,0 3 5-16,-64 3 1 16,-15-3 4-16,-5-9 2 15,12-10 0 1,25-9 1-16,20-7-4 0,27-5-6 16,0-3-1-16,0 0-1 15,64-5 0-15,49-7 9 16,46 0 4-16,13-15-14 15,-21-16-38-15,-40 3-134 16,-59 7-361-16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10.8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 0 397 0,'0'0'171'0,"0"0"-82"16,0 0 32-16,0 0-46 16,0 0-54-16,0 0-21 15,-11-9 4-15,11 37-5 16,0 5 1-16,0 3 0 15,0-6 3-15,0-7-3 16,0-7 0-16,0-5-2 16,0-9-3-16,0-2 3 15,0 0 1-15,14 0 1 0,23-5 24 16,5-23-21-16,-5 1 2 16,0-1 4-16,-13 9-1 15,-5 2 12-15,-17 12 13 16,-2 3-3-16,0 2-12 15,0 0-18-15,8 2-12 16,-3 34 8-16,-5 11 4 16,0 10-1-16,0 4 1 15,0-3-78-15,0-9-157 16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13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 30 470 0,'0'0'103'16,"0"0"-2"-16,0 0-4 16,0 0-14-16,0 0-31 15,0 0-8-15,6-28-7 16,-6 26-22-16,0 2 20 16,0 0-5-16,0 0-24 15,0 0 12-15,0 0-18 16,0 2-18-16,0 31 15 15,0 11 6-15,-6 8-3 16,3 3 0-16,3-1 5 16,0 5-5-16,0-9 0 15,3-4 0-15,24-16 0 0,4-7 0 16,0-11 0 0,-4-11 1-16,-3-1 2 0,10 0 13 15,3-11-14-15,-13-10 0 16,-2-2 17-16,-17 2-19 15,-5-2 10-15,0 7-10 16,-58 5-9-16,-21 11 7 16,4 0-148-16,4 8-162 15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11.7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37 196 355 0,'0'0'143'16,"0"0"-18"-16,0 0-42 15,0 0 13-15,0 0-52 16,0 0-39-16,-3-25 25 16,3 25-30-16,0 0 2 15,0 0-2-15,0 0 7 16,0 0-9-16,0 0 2 16,3 0 0-16,24 5 22 15,1 9-21-15,-9 0 0 16,15 5 13-16,-4 3-9 0,-3 0 6 15,4 2-7-15,-7 4-2 16,-9-3 21-16,4 2-21 16,-11-2 3-16,-8-3 6 15,0-3-7 1,0-1-4-16,0-3 0 0,-29-6 5 16,-14-1-12-16,1-8-24 15,5 0-96-15,6 0-49 16,9-15-122-16,1-9-38 15</inkml:trace>
  <inkml:trace contextRef="#ctx0" brushRef="#br0" timeOffset="34">37 196 19 0</inkml:trace>
  <inkml:trace contextRef="#ctx0" brushRef="#br0" timeOffset="134">37 196 19 0,'-37'24'142'0,"37"-68"-48"0,0 0 26 16,22 8-36-16,14 6-36 0,1 5 17 16,0 9-41-16,0 5-12 15,6 8-6-15,-14-2-6 16,0-1-197-16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06.1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957 600 540 0,'0'0'210'0,"0"0"-97"16,0 0-5-16,0 0-11 16,0 0-64-16,0 0-31 15,45-3 18-15,21 6-13 16,-15 10 15-16,-12 5-12 15,-5-2-6-15,-18 3 0 0,-8 3-2 16,-8 3 7-16,0 5-9 16,-14 5 4-16,-32-1 30 15,3-3-28-15,19-10 3 16,5-7-6-16,19-4 1 16,0-4-2-16,0 0-2 15,27-3 0-15,20-3 13 16,17 0 8-16,18 0-6 15,-2-6-8-15,-1-13-7 16,-34 2-54-16,-38 4-254 16</inkml:trace>
  <inkml:trace contextRef="#ctx0" brushRef="#br0" timeOffset="1967">1333 6 211 0,'0'0'315'16,"0"0"-163"-16,0 0-13 15,0 0-30-15,0 0-29 16,0 0-40-16,0-6 1 16,0 6-24-16,0 0-12 15,0 0 4-15,0 0-9 16,0 0 0-16,7 0 4 0,-7 0 1 15,0 0-2 1,0 0-3-16,0 0 0 0,3 0 9 16,-3 0-8-16,5 0-1 15,-5 0 22-15,0 0-20 16,0 0 20-16,0 0 5 16,0 0-6-16,0 0 27 15,6 0-27-15,1 0 7 16,-7 0 10-16,0 0-31 15,0 0 17-15,0 0-14 16,0 0-5-16,0 3 3 16,0 0-8-16,0 0-7 0,0 11 3 15,0 8-5-15,3 11 9 16,3 5 0-16,-1-2 1 16,5-6 0-16,1 3-1 15,-6-5-2-15,-5 2-3 16,0-4-171-16,0 1-180 15</inkml:trace>
  <inkml:trace contextRef="#ctx0" brushRef="#br0" timeOffset="2516">0 943 576 0,'0'0'116'0,"0"0"-17"0,0 0-50 15,0 0-19-15,0 0-30 16,0 0 0-16,47 23 21 16,-33 1-16-16,-1 4 9 15,-13-1-2-15,0 1-10 16,0-6 19-16,0-5-21 16,0-9 2-16,0-3 15 15,0 1-11-15,0-6-6 16,0 2 0-16,3-2 4 15,10 0 0-15,16 0-4 16,15 0 0-16,29 0 23 0,16-16-23 16,2-14-70-1,-11-6-300-15</inkml:trace>
  <inkml:trace contextRef="#ctx0" brushRef="#br0" timeOffset="2871">84 396 403 0,'0'0'193'0,"0"0"-32"16,0 0-79-16,0 0-21 15,0 0-28-15,0 0-31 16,115-32 13-16,-60 32-15 15,-5 0 0-15,-14 0 18 16,-6 2-14-16,-14 12-4 16,-3 2 0-16,-11 7 5 15,-2 1-8-15,0-2 6 16,0-3-2-16,0-4 14 16,0-7-11-16,0 3-3 15,0 0-1-15,0-2 6 16,22-2-13-16,20-7 2 15,19 0-46-15,-3 0-78 0,-15 0-102 16,-19 0-161-16</inkml:trace>
  <inkml:trace contextRef="#ctx0" brushRef="#br0" timeOffset="10886">1275 86 257 0,'0'0'150'16,"0"0"-81"-16,0 0 0 16,0 0-1-16,0 0-7 15,0 0-17-15,0 0-5 16,15 0-5-16,-15 0-3 16,6 0-22-16,-6 0 2 15,0 0 10-15,7 0-20 16,-7 0 0-16,0 0 0 15,0 0-1-15,0 0 0 16,8 0-14-16,5 0-59 0,-4 0-100 16,1 5-179-16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23.50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0 331 0,'0'0'336'0,"0"0"-201"16,0 0-44-16,0 0-58 16,0 0-31-16,0 0 10 15,130 5-10-15,-93 17-2 16,-8 3 0-16,-15 7 4 16,-14 4-1-16,0 5-2 15,-6 4 5-15,-36-4 22 16,-11-5-11-16,8-9 23 15,8-8-7-15,16-8-11 0,21-8-2 16,0-3-20-16,0 0 1 16,0 0 9-16,0 0-10 15,0 0 7-15,21 0-6 16,37 0 2-16,16 0 27 16,14 0-24-16,-5-11-6 15,-10-8-34-15,-5-3-157 16,-5-5-196-16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23.9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134 138 463 0,'0'0'151'16,"0"0"-11"-16,0 0-6 16,0 0-41-16,0 0-29 15,0 0-3-15,-31-63-19 16,31 63-19-16,-5 0-23 16,2 0-6-16,-10 8 6 15,4 28-16-15,-19 5 16 16,14 3 1-16,4-8 4 15,10-9-6-15,0-10 1 16,10-9 0-16,35-8 13 0,13 0-11 16,6 0 13-16,-11-20 11 15,-2-7 11-15,-7-3 15 16,-20 0-4-16,-3-6-9 16,-21 0 8-16,0 0-29 15,0 6-9-15,-24 8-8 16,-26 8 4-16,-1 6-10 15,-14 8-10-15,11 0-5 16,-11 8-89-16,20 28-89 16,8 6-140-16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3:54.97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7423 690 551 0,'0'0'181'0,"0"0"-21"0,0 0-30 16,0 0-14-16,0 0-20 16,0 0-49-16,-95-31 8 15,92 31-44-15,-8 9-8 16,1 24 9-16,-5 5-9 15,-3 8 6-15,14-1-7 16,4 3 4-16,0-3-1 16,0 2-5-16,40-11 0 15,15-5 3-15,13-12-2 16,5-11-1-16,3-8 10 16,3 0-10-16,1-8 23 0,-19-17 7 15,-9-8 3-15,-18-3 18 16,-25-6-27-16,-9-6 1 15,0-5-11-15,-14 4-13 16,-33 8 12-16,-11 11-13 16,-6 10-5-16,6 12 2 15,3 8-26-15,-4 0 0 16,1 22-116-16,13 14-116 16,8 5-271-16</inkml:trace>
  <inkml:trace contextRef="#ctx0" brushRef="#br0" timeOffset="4319">170 720 729 0,'0'0'164'15,"0"0"-99"-15,0 0 29 16,0 0-41-16,0 0-45 16,0 0 7-16,-156 129-9 15,156-65-1-15,0 1-2 16,24-1-3-16,50-6 6 15,17-11-5-15,14-15 3 16,-2-15 11-16,0-17-15 16,-8 0 15-16,-15-25 6 15,-12-14 15-15,-23-7 10 0,-18-3-9 16,-27-1-1-16,0-8 11 16,-30 3-26-16,-49 3-10 15,-22 8-11-15,4 14-2 16,2 16 1-16,15 14-19 15,12 0-30-15,31 11-77 16,35 19-107-16,2 6-195 16</inkml:trace>
  <inkml:trace contextRef="#ctx0" brushRef="#br0" timeOffset="4658">1242 701 733 0,'0'0'164'16,"0"0"-89"-16,0 0 15 15,0 0-40-15,0 0-46 16,0 0 12-16,-229 143-9 16,214-85 1-16,15-6-7 15,0 0 2-15,61-8 4 16,13-10-7-16,5-15 2 15,0-9 9-15,-12-10 2 16,-6 0 20-16,-9-16 27 0,-9-14-7 16,-22-4 8-16,-14-4-21 15,-7-3-13-15,0-3-6 16,-28-6-21-16,-39 7-4 16,-22 12-14-16,-6 15-76 15,16 16-63-15,18 0-148 16,39 33-547-16</inkml:trace>
  <inkml:trace contextRef="#ctx0" brushRef="#br0" timeOffset="5078">1939 1105 684 0,'0'0'37'16,"0"0"-1"-16,0 0 68 16,0 0-17-16,296 3 4 15,-179-3-19-15,-1 3-25 16,-18-1-15-16,-11-2-9 16,-13 0-9-16,-16 0 19 15,-15 0-6-15,-19 0-7 16,-11 0 6-16,-11 0-17 15,11 0 2-15,3 0 5 16,-8 0-12-16,14-2 0 16,5 2-4-16,-2-3 0 0,12 3-5 15,5 0 9-15,1 0-4 16,-3 0 0 0,-6 0 2-16,-13 0-2 0,-3 0 0 15,-3 0 2-15,-8 0-2 16,-7-3 0-16,0 1-2 15,0-1-33-15,-37 3-63 16,-3 0-97-16,-10 0-77 16,21 0-278-16</inkml:trace>
  <inkml:trace contextRef="#ctx0" brushRef="#br0" timeOffset="5541">3600 758 576 0,'0'0'156'0,"0"0"-19"15,0 0 8-15,0 0-44 16,0 0-8-16,0 0-41 15,0-44-21-15,0 44-31 16,-14 6 0-16,-14 30-12 0,-2 8 12 16,-7 14 2-16,27-3-1 15,10-6 0-15,4-5 2 16,66-11 1-16,19-8-3 16,2-14-1-16,20-11 15 15,-5 0-8-15,-14-6 18 16,0-21 32-16,-31-3-4 15,-9-6-7-15,-22-2-11 16,-17-7-7-16,-13-4 5 16,0-6-16-16,-43-5-2 15,-25 5-5-15,-19 8-10 16,-8 14 0-16,-10 13-2 16,1 19-8-16,4 1 6 15,20 7-48-15,28 28-64 0,31 13-51 16,21 3-110-16,18-1-178 15</inkml:trace>
  <inkml:trace contextRef="#ctx0" brushRef="#br0" timeOffset="6014">4695 701 501 0,'0'0'187'0,"0"0"-44"16,0 0 3-16,0 0-20 16,0 0-29-16,0 0-17 15,-43-66-40-15,43 66-25 16,0 0-15-16,-6 9-7 15,-4 21 4-15,-5 8 3 16,4 12 7-16,11-7-3 16,0 7-2-16,0-6-1 15,0-11 3-15,21-6-4 16,10-10 3-16,11-6-1 16,7-9 0-16,19-2 2 0,4 0 7 15,12 0-2 1,-12-19 36-16,-7-8-2 0,-14-6-3 15,-11-5 11-15,-6-7-22 16,-26-7-9-16,-8 3 2 16,0-1-9-16,-42 9-3 15,-25 8-10-15,-22 11-3 16,7 8-2-16,-13 14-5 16,13 0-65-16,8 11-108 15,16 20-206-15</inkml:trace>
  <inkml:trace contextRef="#ctx0" brushRef="#br0" timeOffset="15423">7209 253 463 0,'0'0'140'0,"0"0"-14"0,0 0-37 16,0 0-6-16,0 0-41 16,0 0 0-16,10-77-35 15,-10 77-4-15,0 0-3 16,0 0 0-16,6 5-3 15,-6 20 1-15,5 8 2 16,-5 0 11-16,0 0-7 16,0-2 0-16,0-7 2 15,0-4-4-15,0-4 2 0,5-5-4 16,6-6 0-16,5 1-1 16,-1-6 2-16,12 0-1 15,20 0 8-15,19-14-8 16,20-27-61-16,-3-9-197 15,-11 1-388-15</inkml:trace>
  <inkml:trace contextRef="#ctx0" brushRef="#br0" timeOffset="16361">6299 176 311 0,'0'0'174'16,"0"0"-51"-16,0 0-47 15,0 0-12-15,0 0-6 16,0 0-30-16,27-39-9 15,-23 39-17-15,2 0 2 16,5 3-4-16,-1 13 6 16,-1 4-1-16,4 4 13 15,-13 4-17-15,0 2-1 16,0 3 5-16,0-3-5 16,-22 1 11-16,1-9-11 15,11-6 5-15,4-5 0 16,6-8-4-16,0-3-1 15,0 0 0-15,0 0 2 0,0 0-4 16,22 0 3-16,24-5-1 16,18-20 0-16,3-8-12 15,7-9-141-15,-14-4-150 16</inkml:trace>
  <inkml:trace contextRef="#ctx0" brushRef="#br0" timeOffset="17600">5168 77 407 0,'0'0'166'0,"0"0"-65"15,0 0-18-15,0 0-4 16,0 0-34-16,0 0 3 0,0-77-29 15,0 77-11-15,0 0-8 16,0 0-4-16,0 19-6 16,13 17 8-16,-8 5 4 15,-5 3 3-15,0 3-5 16,0 2 2-16,-18-2 7 16,0-9-7-16,6-10-2 15,7-12 0-15,5-5 1 16,0-5 1-16,0-4-2 15,0 2 0-15,0-4-5 16,0 0 13-16,17 0-10 16,35-20 2-16,22-15-102 15,2-13-149-15,4 2-285 16</inkml:trace>
  <inkml:trace contextRef="#ctx0" brushRef="#br0" timeOffset="26325">5620 836 401 0,'0'0'102'16,"0"0"9"-16,0 0 6 15,0 0-44-15,0 0 11 16,0 0-30-16,-100-66 5 0,94 63-8 16,6 0 4-1,0 1-8-15,0 2-18 0,0 0-18 16,0 0-5-16,0 0-6 15,0 0-10-15,0 8 7 16,-3 22-3-16,-10 3 6 16,-2 2 0-16,9-4 6 15,6-10-5-15,0 2-1 16,0-9 0-16,13-3-2 16,11-3 7-16,3-6-4 15,4-2 5-15,-1 0-6 16,7 0 21-16,-3 0-21 15,-10-16 0-15,4 1 16 0,-14-5-16 16,2-3 4 0,-3-1-1-16,-11-3 5 0,-2-4 25 15,0-2-23-15,0 0-4 16,-36 0 6-16,-10 3-11 16,4 5-2-16,-11 9 1 15,11 5-6-15,11 8 4 16,-12 3-19-16,13 0 1 15,5 30-5-15,13 12-109 16,12 2-115-16,0-6-169 16</inkml:trace>
  <inkml:trace contextRef="#ctx0" brushRef="#br0" timeOffset="27782">6526 693 415 0,'0'0'119'16,"0"0"10"-16,0 0 18 16,0 0-63-16,0 0-1 15,0 0-12-15,-34-49-20 16,34 49-14-16,0 0-31 0,0 0-5 15,0 0 5-15,0 0-6 16,0 13-2 0,0 20 2-16,0 14 10 0,0 10 13 15,0 4-15-15,0 7-5 16,0 4 17 0,0 0-20-16,6-1 0 0,6-5 0 15,-9-8-12-15,-3-12-226 16,0-12-440-16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18.3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1 253 599 0,'0'0'163'16,"0"0"17"-16,0 0-33 15,0 0-74-15,0 0 0 16,0 0 9-16,3-44-29 16,-3 41-13-16,0 3-19 15,0 0-5-15,0 0 21 16,0 0-25-16,0 0 0 0,0 0 1 16,0 0-13-1,0 0 10-15,0 0-10 0,0 0 0 16,0 0 3-16,0 0-3 15,0 0 0-15,0 0 0 16,0 0 0-16,0 0-3 16,0 0-2-16,0 0 5 15,0 0-2-15,0 0 2 16,0 0 0-16,0 0 1 16,0 0 1-16,0 0 1 15,0 0-3-15,0 0 0 16,0 0-4-16,0 0 4 15,0 0-1-15,0 0-6 0,0 8-7 16,0 15 8 0,0 4-7-16,0 11 13 0,0-2 10 15,21-6-6-15,22-1-4 16,15-8 3-16,10-5-3 16,6-2 5-16,1-3-5 15,6-11 1-15,-9 0 1 16,-7 0 0-16,-11-30 0 15,-4-2 10-15,-21-13-7 16,-13-2 28-16,-16-8-6 16,0-5-8-16,-24 7 10 15,-47 4-29-15,-6 14 0 0,-8 10 0 16,-7 8 2 0,4 12-7-16,15 5 1 0,3 0-13 15,18 2-27-15,9 31-76 16,25 14-79-16,18 2-79 15,0 4-385-15</inkml:trace>
  <inkml:trace contextRef="#ctx0" brushRef="#br0" timeOffset="8025">527 812 156 0,'0'0'588'0,"0"0"-402"16,0 0-27-16,0 0-16 0,0 0-57 15,0 0 3-15,0 0-31 16,0-61-30-16,0 61 20 15,0 0-38-15,0 0-4 16,0 0 8-16,0 0-9 16,19 0-6-16,10 22 1 15,18 11 0-15,17 8 17 16,12 0-17-16,4 1 0 16,8-7 7-16,-2-4 0 15,-4-10-6-15,1-7-1 16,6-11 2-16,-1-3 6 15,12 0-8-15,11-25 0 0,-8-16 9 16,-2-14-3 0,-9-8-1-16,-7-9-5 15,-11-10 0-15,-22-1 6 0,-22-2-6 16,-17 5 0-16,-13 11 2 16,0 12 11-16,-16 8-13 15,-18 10 0-15,5 6 0 16,7 8 2-16,7 6-2 15,6 10 0-15,9 7-2 16,-7 2 2-16,1 0-3 16,-15 2-1-16,-24 40-2 15,-13 10 4-15,-10 6 2 16,10-9 0-16,7-7 0 16,14-12 6-16,8-9-6 0,21-6 0 15,1-10 1-15,7-1-7 16,0-4 6-16,0 0 0 15,0 0-1-15,7-7 5 16,38-23-4-16,26-14 0 16,6-5 0-16,-5 5 1 15,2 5-1-15,-16 8 0 16,-13 11-2-16,-8 16 3 16,-3 4-2-16,3 0-4 15,8 31 5-15,8 7-9 16,10 8 9-16,-2 4 0 15,19 2-10-15,9 0-1 16,12-2-104-16,-9-3-140 0,-20-14-313 16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29.43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217 373 374 0,'0'0'76'0,"0"0"-13"16,0 0 5-16,0 0 2 15,0 0 0-15,0 0-28 0,220-145 15 16,-213 133-14 0,-1 2-26-16,-6 1 18 0,0-1-21 15,2-4-3-15,17-2 0 16,12-7-8-16,20-5 3 16,28 1-6-16,11-3 0 15,-14 8-1-15,-25 8 1 16,-17 6 0-16,-31 5-2 15,-3 1 8-15,0 2-12 16,0 0 3-16,-15 2-5 16,-61 31 8-16,-40 17 28 15,-18 5-22-15,-4 0 21 16,6-9-22-16,34-10 5 16,25-7-8-16,25-9 2 15,26-8 5-15,19-4-9 0,3-6-5 16,0-2 0-1,59 0 5-15,65 0 6 0,48-22 3 16,32-10-6-16,-6 4 7 16,-45 12-10-16,-60 10 0 15,-45 6-3-15,-45 0-3 16,-3 25 6-16,-30 22-14 16,-81 13 14-16,-35 12 33 15,-10-4-13-15,-12-2-7 16,22-7 12-16,20-10-13 15,28-8 9-15,40-8-21 16,22-7 5-16,26-6-9 0,10-8 4 16,0-1-9-1,24-9 8-15,66-2 1 0,56 0 8 16,31-8-8-16,21-17 3 16,8 1 7-16,-23 5-10 15,-52 7 0-15,-43 10-4 16,-51 2 8-16,-30 0-8 15,-7 0 0-15,-44 19-5 16,-70 25 9-16,-42 13 13 16,-22 4-11-16,-12 0 7 15,29-6-4-15,29-12 3 16,50-9-3-16,39-13-3 16,43-6 5-16,0-6-7 15,36 3 0-15,53-8 4 16,33-4 0-16,34 0 10 0,34-28-14 15,-4-3 7-15,-33 10-2 16,-58 6-5-16,-56 13 0 16,-33 2 0-16,-6 0 0 15,-9 0-3-15,-83 27-14 16,-35 15 17-16,-42 10 17 16,-8 3-17-16,15-9 2 15,30-2 0-15,43-16 2 16,41-5-8-16,32-7 4 15,16-3-7-15,0 1-2 16,50-2 7-16,22-8 2 16,26-4 7-16,34 0-6 0,3-19 10 15,-14-5-11-15,-38 9 1 16,-34 10 2-16,-46 5-3 16,-3 0-9-16,-8 8 5 15,-82 37 4-15,-42 16 3 16,-35 10-3-16,-17 0 3 15,35-10 2-15,48-20-4 16,49-14-1-16,52-10 1 16,0-3 8-16,67-3-3 15,64-5 2-15,47-6-1 16,36 0 24-16,3-6-25 16,-46-5-5-16,-67 5 4 15,-55 6 2-15,-46 0-10 0,-3 0 3 16,-3 0-20-1,-68 17 20-15,-32 16-2 0,-37 3-14 16,5 2-31-16,24 3-6 16,26-2-154-16,48 0-327 15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32.1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342 269 459 0,'0'0'227'0,"0"0"-85"16,0 0 9-1,0 0-43-15,-230-178 9 0,199 139-17 16,14 11-42-16,7 9 20 16,10 14-55-16,0 5 3 15,0 0-26-15,0 0 10 16,0 30-13-16,-9 25 3 15,-3 11 0-15,-4 8 22 16,7 3-16-16,9-5-6 16,0-1 0-16,0-10 4 15,19-15-5-15,18-10 1 16,-5-20 0-16,0-13-3 16,13-3 0-16,13-8 3 0,27-25 5 15,7-8 1 1,-5-3 4-16,-12 8-10 0,-26 6 0 15,-12 7 6-15,-21 10-5 16,-8 8-2-16,-2 5-2 16,1 0-18-16,2 0 20 15,3 0-38-15,3 0 28 16,0 11-1-16,-5 0-7 16,-4-9 9-16,-6 1 3 15,0-3 7-15,0 0 10 16,0 0-9-16,0-3 9 15,-6-13-5-15,-19-3-1 16,-8 6-4-16,9 4 0 16,-5 3 3-16,8 6-7 0,-10 0 4 15,1 3 0-15,-1 30-13 16,-4 6 12-16,1 7 1 16,18 1 0-16,13 0-1 15,3-6-8-15,0-11 5 16,24-10-9-16,19-12 12 15,-6-8-26-15,5 0 21 16,-2-8 4-16,-3-20 2 16,-6-8 20-16,-10-2-20 15,-15 2 0-15,-6 3 10 16,0 3-6-16,-16 8-4 16,-19 5 0-16,-15 12 0 15,11 5-5-15,-4 0 5 0,6 14 0 16,16 10-13-1,21 7 13-15,0-4-8 0,0-5-16 16,52-3-22-16,5-8 30 16,8-11 1-16,8 0 15 15,-5-3-6-15,-5-24 13 16,-10 0-7-16,-16-4 2 16,-8 6 2-16,-13 0 4 15,-10 6-8-15,-6 3 2 16,0 5 7-16,0 6-5 15,0 5-4-15,0 0 0 16,10 0-13-16,19 24 5 0,15 9 8 16,4 6 0-1,-8-1 0-15,3 1 3 0,-6-4-3 16,-16-7 0-16,-6-3 4 16,-9-9-5-16,-6-5 1 15,0 1 0-15,-18-5 6 16,-28-1-4-16,-6-1 5 15,16-5-7-15,21 0 0 16,15 0 9-16,0 0-9 16,0-13-11-16,30-21 6 15,43-12 2-15,22-12 3 16,3-11 0-16,-3 1 0 16,-23 2 3-16,-22 8-3 15,-32 17 0-15,-18 13 12 16,0 14-4-16,0 12-8 0,0 2 0 15,0 2 4-15,0 45-8 16,-10 14 6-16,-4 10-2 16,7-2 14-16,7-17-9 15,0-10-5-15,16-12 0 16,11-9 5-16,-2-5-17 16,-4-9 10-16,1-7-67 15,-7 0-175-15,-15-3-50 16,0-19-205-16</inkml:trace>
  <inkml:trace contextRef="#ctx0" brushRef="#br0" timeOffset="118">1767 415 479 0,'0'0'130'0,"352"-65"-80"16,-159 34-37-16,-34 4-13 15,-67 4-402-15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08.9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2 298 623 0,'0'0'179'0,"0"0"-50"15,0 0 5 1,0 0-49-16,0 0-48 0,0 0-20 16,-21-11-7-16,64 11-4 15,23 0 2-15,17 0 3 16,12 0-4-16,9 0 4 15,3 0-9-15,-15-8 3 16,-23 3-5-16,-38 5-33 16,-22 0-108-16,-9 0-95 15,0 0-164-15</inkml:trace>
  <inkml:trace contextRef="#ctx0" brushRef="#br0" timeOffset="258">259 158 435 0,'0'0'227'0,"0"0"-65"0,0 0 0 15,0 0-25-15,0 0-30 16,0 0-51-16,-43-58-31 16,43 58-22-16,0 14-1 15,0 21-2-15,0 7 9 16,0 5 1-16,0-1-5 15,0 1-1-15,0 3-2 16,0-7 1-16,0-1-3 16,0-5-35-16,15-11-127 15,13-4-173-15,12-8-403 0</inkml:trace>
  <inkml:trace contextRef="#ctx0" brushRef="#br0" timeOffset="657">843 94 541 0,'0'0'228'0,"0"0"-91"0,0 0 24 16,0 0-41-16,0 0-75 15,0 0-38-15,27-40-6 16,34 40 4-16,-3 2 6 0,-8 20-5 15,-11 2-1 1,-6 4-4-16,-18 8 1 0,-15 2 3 16,0 7 9-16,-21 1-2 15,-37-2 0-15,-16-2 3 16,2-10 6-16,14-9 6 16,18-4-7-16,18-14-4 15,16 1-12-15,6-6 1 16,0 0 0-16,0 0 5 15,0 2-10-15,21 4 3 16,22-1 10-16,9 1-4 16,15-6 4-16,22 0-9 15,12 0-4-15,12-6-28 16,9-9-76-16,-11-2-39 0,-21 6-119 16,-10-1-113-16</inkml:trace>
  <inkml:trace contextRef="#ctx0" brushRef="#br0" timeOffset="1237">1964 235 505 0,'0'0'300'0,"0"0"-155"16,0 0 12-16,0 0-40 15,0 0-49-15,0 0-35 0,-95-39-23 16,135 37-5-16,31-1 1 16,17 0-2-16,9 0 5 15,-2-2 6-15,0 2 4 16,-15 3-9-16,-25-3 2 16,-7 3 0-16,-24 0-6 15,-11 0 9-15,-7 0-8 16,-6 0 9-16,0-5 5 15,0-6 11-15,-27-6 2 16,-31-5-27-16,-10 1-6 16,-14-2-1-16,-19 4 1 15,13 0 0-15,7 5 1 16,30 6-2 0,27 0 2-16,11 5 2 0,13 0-3 15,0 3-1-15,0 0 0 16,43 0-3-16,18 0 2 15,12 3 1-15,7 11 0 16,-6-1-2-16,-8 4 2 16,2 5 1-16,-10 0 2 0,-7 5-3 15,-1 1-3-15,-20-1 3 16,-2 1 3-16,-19-3-3 16,-9-1 0-1,0 1-1-15,-59 3-2 16,-14-3 0-1,0-4-22-15,5 2-78 16,17-2-75 0,20 1-176-16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34.63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428 401 128 0,'0'0'314'16,"-267"14"-203"-16,182-11 0 0,46 0 18 15,33-3 11-15,6 0-30 16,14 0-89-16,128-42-12 16,107-18 16-16,113-14-19 15,62 0-6-15,1 10 0 16,-61 18 5-16,-72 12 4 16,-86 15-9-16,-97 11 0 15,-62 8 1-15,-42 0-1 16,-5 0-3-16,-58 14 0 15,-91 24 3-15,-83 14 21 16,-71 3-21-16,-42-4 0 16,-16-3 1-16,9-4 2 15,35-5-3-15,52-6 0 0,90-11 5 16,80-8-8 0,77-6 3-16,42-8-13 0,187 0-1 15,149-8 14-15,142-36 7 16,88-12-7-16,-9 2 6 15,-68 8-1-15,-103 12-5 16,-135 14 0-16,-114 12 0 16,-97 8 1-16,-64 0-2 15,-79 11 1-15,-128 33 0 16,-115 19 18-16,-96 15-18 16,-47-1 0-16,-21 0-3 15,25-14 6-15,75-13-3 16,87-15 0-16,109-13 3 15,100-11 2-15,56-8-5 0,34-3-12 16,87 0 11-16,140 0-7 16,125-25 8-16,106-16 0 15,46-8 7-15,-54 13-2 16,-112 8-5-16,-124 17 2 16,-110 9-1-16,-86 2-1 15,-18 2-7-15,-130 37-1 16,-97 16 8-16,-90 10 18 15,-59 13-18-15,-28 1 0 16,10-4 0-16,66-17 0 16,103-18 0-16,115-23-1 15,104-6-9-15,77-8 5 16,151-3 0-16,120-14 5 0,86-35-5 16,21-10-37-16,-39 8-95 15,-71 17-18-15,-88 13-85 16,-90 13-278-16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41.42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123 471 628 0,'0'0'86'16,"0"0"-4"-16,0 0 19 15,0 0-61-15,0 0-17 16,0 0 12-16,217-58-35 16,-89 41 11-16,-9 3-2 15,0-2-6-15,-9 0 8 16,-15-3-11-16,-7-1 2 0,-14 4 8 16,-22 2-7-16,-22 9-2 15,-23 2 1-15,-7 3 2 16,0 0 34-16,0 0-16 15,-61 0-17-15,-46 8 14 16,-44 19-16-16,-16 7-3 16,11-5 0-16,19-4 2 15,39-4 0-15,40-9-2 16,27-6 0-16,19 0-6 16,12-6 9-16,0 0-6 15,0 2-1-15,16-2-3 16,63 0 4-16,46 0 3 0,44-22 0 15,8-9 8-15,-16 2-5 16,-29 7-3-16,-44 10 0 16,-43 10 0-16,-22 2-6 15,-23 0 6-15,0 0-7 16,0 14 2-16,-58 21-15 16,-40 17 20-16,-44 7 0 15,-4-2 4-15,-1-8 3 16,22-7-7-16,37-14 0 15,33-15 8-15,24-5-6 16,28-8-2-16,3 0 0 16,0 0 3-16,0 0 7 15,3 0-10-15,65-19 0 0,48-14 6 16,36-3-3 0,11 1-3-16,-33 12 0 0,-46 12 4 15,-42 6-2-15,-33 5-2 16,-9 0 0-16,0 0-11 15,-6 0-4-15,-67 27-2 16,-46 15 13-16,-43 10 8 16,-7 0 4-16,13-5-8 15,19-8 0-15,39-9 6 16,19-6 1-16,33-7-10 16,18-12 3-16,28-5-1 15,0 0-4-15,0 0 5 0,74 0 0 16,57 0 15-16,52-13-11 15,23-9-3-15,-23 2-1 16,-27 7 7-16,-46 5-5 16,-38 2-2-16,-25 6 0 15,-25 0-4-15,-22 0 3 16,0 0 1-16,0 0-6 16,-22 19-10-16,-51 9 15 15,-41 11 1-15,-32 2 0 16,2-8 12-16,16-6-6 15,12-7-6-15,26-12 0 16,27-3 1-16,33-5 6 16,20 0-4-16,10 0-3 0,0 0 4 15,0 0-4 1,58 0-1-16,50-25 0 0,56-8 1 16,13-11 12-16,-12 3-12 15,-33 2 0-15,-53 7 6 16,-34 13-2-16,-29 2-4 15,-16 3 0-15,0 3 3 16,0 0-2-16,-45 3-1 16,-16 5-1-16,-26 3-6 15,-16 0 4-15,-22 0 1 16,-7 0 2-16,-2 8 0 16,2-2 6-16,17-4-6 15,26-2 0-15,31 0 4 16,33 0 2-16,25 0-5 0,0-13-1 15,46-21 7-15,64-17-7 16,46-18 0-16,19 0 0 16,-27 10 0-16,-37 5 5 15,-37 13-5-15,-39 8 0 16,-12 3 0-16,-23 5 7 16,0-3-7-16,-10 3 0 15,-48 4-9-15,-22 10 7 16,-15 8-4-16,-18 3 2 15,-9 0 4-15,9 16-2 16,-2 3 2-16,20-2 0 16,27-3 2-16,25-5-1 15,35-9-2-15,8 0 1 16,0 0 0-16,8 0-8 0,77-12 7 16,57-21 1-16,47-7 4 15,3-5-1-15,-23 4-3 16,-50 13 0-16,-52 12 5 15,-39 10-1-15,-28 6-4 16,0 0 0-16,-7 0-7 16,-75 0 14-16,-50 6-10 15,-41 19 3-15,-5 2 0 16,16 3-1-16,32-7 1 16,46-13 0-16,41-5-2 15,28-5 2-15,15 0 0 16,0 0-2-16,0 0 8 15,13 0-15-15,53 0 3 0,32 0-4 16,25 0 9-16,-19 0-169 16,-38 10-175-16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44.37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404 186 727 0,'0'0'172'0,"0"0"-66"16,0 0 11-16,0 0-29 0,0 0-10 15,36-143-13-15,-29 140 2 16,-2 3-36-16,-5 0-16 16,0 0-5-16,0 14-10 15,0 38 0-15,0 22 11 16,-12 23 22-16,-24 2 1 16,-8-3-32-16,15-8 4 15,4-8 3-15,7-14-8 16,14-20 3-16,-8-15-4 15,12-18 3-15,0-13-1 16,0 0 2-16,0 0-2 16,-2-13 17-16,-20-28-15 15,-6-12 4-15,-9-4-8 16,0 10 0-16,2 11 2 16,9 14-2-16,5 14 0 0,5 8 0 15,5 0-6-15,8 0-1 16,-15 8-16-16,8 25 22 15,4 5-6-15,6-4 7 16,0-7 0-16,27-10-4 16,47-12 5-16,24-5-1 15,28 0 0-15,20-22 3 16,-3-16 3-16,-30 4-5 16,-46 13-2-16,-44 12-30 15,-23 9-66-15,-53 0-99 16,-60 30-250-16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46.1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6 513 829 0,'0'0'164'16,"92"-154"-91"-16,-41 80 21 0,-17-1-8 15,-18 18 6-15,-16 18-21 16,0 9-35-16,-6 11 3 16,-19 13-17-16,3 1-4 15,8 2-18-15,1 3-4 16,-8 8 1-16,-3 45-9 15,-7 14 12-15,4 17 5 16,27-7-5-16,0-9 1 16,30-4-1-16,40-7-2 15,0-2 2-15,-5-5 0 16,-7-3 1-16,-15-3-2 16,-19-4 5-16,-18 3-4 15,-6 0 0-15,-30 9 0 16,-57 1-5-16,-6-7 5 0,9-16-16 15,20-13 2-15,46-13-16 16,12-4 30-16,6 0-10 16,0-21-10-16,6-17-21 15,49-17 11-15,19-2 17 16,21-1 7-16,-7 8 4 16,-15 14-1-16,-14 15 3 15,-23 10 0-15,-9 8-3 16,-8 3 3-16,2 0 0 15,6 0 2-15,-1 22-2 16,0 18 19-16,1 22 5 16,-17 6 4-16,-4 10 14 15,-6-7-18-15,0-5-5 0,0-12 3 16,0-6-20-16,0-15 9 16,0-11-11-16,0-13 6 15,0-5 2-15,0-4-4 16,0 0 17-16,-11 0 12 15,-11-35-4-15,12-26-23 16,10-26-6-16,0-24 1 16,32-10-8-16,4 9 7 15,-6 15-5-15,-11 25 1 16,-16 29 7-16,2 20-5 16,-5 18 2-16,0 5-7 15,10 0 6-15,24 8-34 0,6 24 23 16,2 12 6-1,-12 2 1-15,-7-6 4 0,-18 0-10 16,-5 0 2-16,0 5 2 16,-58-2 7-16,-21-1-13 15,5-9-15-15,22-14 11 16,22-10 1-16,20-9-13 16,10 0 14-16,0-20-7 15,55-27-67-15,32-8-29 16,-5 8 8-16,-18 11-12 15,-24 17-11-15,-14 12 63 16,-3 1 7-16,-2 0-7 16,1-2 28-16,2-1 42 15,3-2 4-15,-12 1 5 16,1-4 46-16,-8-2 32 0,-8 4 0 16,0-4 23-16,0 5-22 15,0 0-14-15,-35 2-7 16,-5 5-17-16,-9 4 9 15,9 0-24-15,-8 0-12 16,7 16 13-16,8 10-35 16,9 11 0-16,8 4 4 15,9 8-2-15,7 1-6 16,0-6 1-16,7-5 1 16,23-15-6-16,1-12 7 0,-1-8-11 15,-2-4 5 1,2 0 12-16,1-2-6 0,-9-20 2 15,-7-3 1-15,-3 3 1 16,-5 0-2-16,-4 11 2 16,-3 3-1-16,0 6-3 15,0 2 4-15,0 0-4 16,0 0-12-16,5 0 11 16,11 21-14-16,-1 4 15 15,7 3 0-15,-7-7 4 16,-1-4-8-16,8-10 4 15,-10-3 0-15,4-4 1 16,5 0-1-16,-2 0 0 16,8 0 3-16,9-13 3 15,1-15 4-15,0-3-10 0,0-4 0 16,-7-1 1-16,1 1-1 16,-4 5 0-16,-6 7 6 15,-5 12-3-15,-6 5-5 16,-5 4 2-16,-5 2-12 15,0 0 11-15,0 0-3 16,0 0 2-16,0 0 1 16,0 0 1-16,0 0 5 15,0-3-1-15,0 3-3 16,0 0 14-16,0 0-5 16,0 0-2-16,0 0-8 15,0 0-2-15,-10 16-11 0,-16 20 0 16,1 8 13-16,7 6 9 15,18-7-9-15,0-7-1 16,0-5-1-16,13-15 0 16,17-8 0-16,12-8 1 15,-5 0 2-15,5-2 5 16,-5-28-5-16,0-1 0 16,-13-5 5-16,-8 1-4 15,-3-4 7-15,-13-2-8 16,0 8-1-16,0 5 21 15,0 12-21-15,0 5 15 16,0 6 3-16,-13 2-8 16,4 3-2-16,-6 0-8 15,-1 5-22-15,-11 25 22 0,12 12 13 16,15 7-13-16,0 1 0 16,0-7 0-16,36-4 1 15,4-11-1-15,8-6 0 16,-1-5 6-16,-4-7-6 15,-7-4-1-15,7-3-4 16,-6-3-65-16,3 0-67 16,8 0-93-16,-9-17-163 15</inkml:trace>
  <inkml:trace contextRef="#ctx0" brushRef="#br0" timeOffset="2280">2433 700 802 0,'0'0'80'16,"0"0"31"-16,0 0-5 16,0 0-28-16,0 0-21 15,0 0-20-15,-74-137 5 16,74 127-24-16,0 10 7 15,0 0 1-15,0 0-22 16,-6 0-4-16,6 4-6 16,0 21-2-16,-7 15 8 15,7 11 0-15,0-1 0 0,0 4 4 16,0 1-2-16,0-2 0 16,0-4-2-16,7-8 0 15,14-5 1-15,1-11 1 16,2-12-2-16,-3-7 0 15,7-4 1-15,-3-2 9 16,11 0-4-16,-6-10-2 16,4-18 21-16,-3-8-14 15,-1-8-2-15,4-2-1 16,-10-4-6-16,5 3 4 16,-8 9-6-16,-3 8 0 15,-4 10 5-15,5 12-5 0,-9 2-4 16,11 6 3-1,3 0-9-15,13 0 9 0,-3 20-2 16,3 10 3-16,-13 9-5 16,-8 5 5-16,5 0 0 15,-7-3-2-15,9-8 5 16,4-11-9-16,2-8 6 16,8-12 0-16,-6-2 5 15,3 0-5-15,2 0 0 16,1-25 9-16,2-13-8 15,11-9 9-15,-20-8-10 16,-7 2 0-16,-23-1 11 16,0 2-8-16,0 5-3 15,0 15 4-15,-8 12 0 16,-13 12 15-16,13 8-14 0,1 0 0 16,1 0-10-16,3 28-10 15,-3 14 13-15,6 17-1 16,0-2 6-16,0-10-5 15,36-8 2-15,8-15 0 16,1-9 2-16,0-11-1 16,5-4-1-16,-10 0 7 15,2-16-4-15,1-14 4 16,-6 1-7-16,-6-5 0 16,-4 4 10-16,-12 5-10 15,1 5 0-15,-10 10 0 16,2 7 1-16,2 3-2 0,1 0-15 15,15 3 13-15,-5 21-5 16,0 4 5-16,-5 0 1 16,-5-7-1-16,-8-7-1 15,4-6-4-15,-7-5 4 16,0-3 2-16,0 0-1 16,0 0 6-16,0 0 1 15,-10-14-4-15,-17-2 2 16,6 0-1-16,0 4-1 15,11 4 0-15,2 3-2 16,-5 5 2-16,13 0-1 16,-16 0-8-16,2 33-16 15,-9 8 23-15,2 8 2 0,18-7 0 16,3-13-5 0,0-9 5-16,10-8-8 0,27-12-2 15,6 0 5-15,8-12 1 16,9-18 4-16,-1-11 0 15,6-1 3-15,-20 1-2 16,-8-3-1-16,-16 6 6 16,-12-1-5-16,-2 6 15 15,-7 14-12-15,0 11 1 16,0 8 20-16,0 0-25 16,0 0-6-16,0 30-7 15,0 14 13-15,0 8 3 0,21-2-3 16,3-9 0-1,19-8 1-15,-1-8-1 0,-1-12 0 16,8-7 0-16,-13-6 4 16,7 0 6-16,-3-19-5 15,9-20 4-15,-9-16 19 16,2-5-20-16,-20-6 17 16,-14-12-5-16,-8-1-3 15,0-7 4-15,-3-10-21 16,-39 6 2-16,5 4 11 15,7 20-12-15,8 19 2 16,10 23-1-16,2 14 1 16,10 10-2-16,0 0-1 0,0 10-14 15,0 49 10 1,0 31-13-16,0 22 17 0,0 0-1 16,0-10 4-16,0-16 0 15,0-18-3-15,0-13 0 16,16-11 0-16,12-10 1 15,-11-10-1-15,2-10 0 16,-9-8-24-16,-10-6-2 16,5 0-21-16,-5 0 11 15,0-23 5-15,0-7-48 16,0 3 18-16,-21 2-4 16,-16 6-30-16,0 5 38 0,16 3 16 15,13 6 37 1,8 2 4-16,0 0 0 0,0-8 2 15,66-6-4-15,29-4 7 16,9-2-5-16,1-1 3 16,-18-1-3-16,-16-2 29 15,-15-3 8-15,-21 2 24 16,-12-3 13-16,-18 3-2 16,-5 5 5-16,0-2-48 15,0 5 4-15,-21 12-5 16,0 2-26-16,0 6-2 15,-16 3-1-15,-16 47 1 0,-8 18-4 16,3 13 4 0,27-2 0-16,25-10 4 15,6-14-4-15,16-14-2 0,42-16 1 16,3-17 1 0,10-8 8-16,4 0-5 0,4-23-3 15,2-12 14-15,-14-3-11 16,-9-3 0-16,-18 2-3 15,-6 7 0-15,-13 4 11 16,-13 14-11-16,-1 5 0 16,8 9-6-16,6 0 1 15,16 17-11-15,2 13 16 16,4-2-6-16,1-4 5 16,-20-4-13-16,-8-9 4 15,-5-3-2-15,-4-8 16 0,-7 0-4 16,0 0 5-1,0-11 4-15,0-11-5 0,-7 0-4 16,-23 3 3-16,-7 2-7 16,-5 9 4-16,-5 5-2 15,4 3-5-15,-5 3-2 16,-7 33 8-16,0 11 0 16,9 8 1-16,15-6-2 15,26-5 3-15,5-9-2 16,0-12 1-16,36-13-2 15,15-10 2-15,15 0 0 16,0-35 1-16,2-17 14 16,-11-11-14-16,1-15 15 0,-14-4 8 15,-26-15 7 1,-6-10 11-16,-12-5-22 0,0 13-15 16,-12 26 22-16,-19 30-25 15,16 27 17-15,6 13-10 16,2 3-9-16,7 22-1 15,-6 44-22-15,6 30 23 16,0 12 16-16,0-7-16 16,43-21 0-16,18-17-3 15,13-16-43-15,12-19-62 16,18-18-110-16,-1-10-294 16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53.7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148 82 816 0,'0'0'146'0,"0"0"-24"16,0 0 38-16,0 0-52 16,0 0-15-16,0 0-33 15,0 0-36-15,-148-39-1 16,167 36-17-16,30-5-6 16,18 0 11-16,12-1 0 15,5 5-7-15,-17 4 1 16,-9 0-4-16,-16 0 0 15,-11 0-1-15,-16 13 0 16,-8 3-8-16,-7 6 8 16,0 9 0-16,-10 1 4 0,-38 2-1 15,-5 3 5-15,1-13-8 16,16-3 1-16,8-7 1 16,12-5 0-16,16-7-2 15,0-2 0-15,0 0 5 16,0 0-9-16,0 0 4 15,0 0-17-15,13 0 15 16,18 3-14-16,12 5 11 16,15 3 3-16,3 6 4 15,3 4-3-15,-3 7 1 16,4 3 0-16,-4-1 0 16,-10-9 3-16,-14-1-3 15,-22-4 0-15,-9 1 3 0,-6 2-8 16,0 6 3-1,-45 0 2-15,-45 4 11 0,-16-1-10 16,-13-3-2-16,8-5 1 16,23-10-55-16,20-1-34 15,32-8-103-15,30-1-149 16,6 0-349-16</inkml:trace>
  <inkml:trace contextRef="#ctx0" brushRef="#br0" timeOffset="360">1052 123 636 0,'0'0'310'0,"0"0"-116"16,0 0-45-16,0 0-56 16,0 0-64-16,0 0-18 15,156-44 4-15,-98 44-15 16,-13 14 3-16,-2 14 5 15,-12 10-8-15,-15 6 0 16,-16 5 3-16,0 5-3 16,-31 0 20-16,-33-5-20 15,-7-8 4-15,13-11 9 16,15-7-11-16,16-12 5 16,25-6-7-16,2-5 4 0,0 3-9 15,0-1 5 1,39 1 0-16,25 3 32 0,10-6-7 15,-2 0-6-15,12 0-13 16,1 0 1-16,3-3-14 16,-12-8-37-1,-11 3-105-15,-22 5-219 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54.8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95 144 682 0,'0'0'243'15,"0"0"-98"-15,0 0 7 16,0 0-63-16,0 0-31 15,0 0-15-15,0-21-21 16,0 21 2-16,0 0-18 16,0 0-3-16,0 0 33 15,6 0-12-15,-6 0 4 16,0-3-1-16,3 3-21 16,-3 0 18-16,0 0-24 15,0 0 3-15,0 0 5 0,0 0-4 16,0 0-4-16,0 0 2 15,0 0 0-15,0 0 0 16,0 0-2-16,0 0 0 16,0 0-10-16,-22 0 14 15,7 0-4-15,1-3 2 16,14 3-1-16,0 0 2 16,0 0-3-16,-8 0 0 15,8 0 1-15,-2 0 2 16,2 0-3-16,0 0 7 15,-13 0-6-15,4 0 22 16,-1 0-23-16,-1 0 3 0,11-3 8 16,0 3-8-16,0 0-3 15,0 0 0-15,0 0 4 16,0 0-8-16,0 0 3 16,37 0-3-16,8 0-3 15,26 0 10-15,23 17-3 16,-2 2 0-16,16 4 4 15,1-5 0-15,-17 2-4 16,-13-4 0-16,-26-5-1 16,-18-3 1-16,-7 0 0 15,-19-4-3-15,-2 1 6 16,-7 6-10-16,0-1 7 16,0 13 0-16,-16 5 7 15,-36 7-5-15,-22 7 5 16,-11 1-7-16,-3 5 0 0,5-7-1 15,25-8-38-15,22-6-76 16,23-11-42-16,13-2-92 16,0-11-80-16,49-3-297 15</inkml:trace>
  <inkml:trace contextRef="#ctx0" brushRef="#br0" timeOffset="375">1219 62 839 0,'0'0'140'0,"0"0"25"0,0 0 1 16,0 0-69-16,0 0-46 15,0 0-24-15,-31-22-12 16,47 22-1-16,42 0-14 15,24 0 0-15,16 0 26 16,2 0-10-16,-19 0-5 16,-27 0 6-16,-10 3-15 15,-23 3 12-15,-7-1-14 16,-1 3 0-16,-13 0 6 16,0 7-5-16,0 5-1 15,0 6 13-15,-21 7-10 0,-29 8 20 16,-1 4-21-16,-7 1 0 15,11-2 7-15,12-3-9 16,-9 1-7-16,4-6-72 16,-14-4-102-16,8-4-303 15</inkml:trace>
  <inkml:trace contextRef="#ctx0" brushRef="#br0" timeOffset="772">2191 38 355 0,'0'0'612'0,"0"0"-496"15,0 0 40-15,0 0-67 16,0 0-13-16,0 0-14 15,12-36-38-15,28 36-8 16,2 0-9-16,10 0-6 16,-9 0 24-16,-6 5-25 15,-13 20 0-15,4 5 9 16,-19 9-5-16,-9 7-4 16,0 6 5-16,-16 7-5 15,-45 1 14-15,-8-8-14 16,22-10 2-16,20-15 7 0,24-14-9 15,3-1 0 1,24-2 1-16,83-10 0 0,59 0 27 16,38-22-14-16,1-13-14 15,-59 5-35-15,-69 7-172 16,-59 10-520-16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1.6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79 513 0,'0'0'154'0,"0"0"4"0,0 0 6 16,0 0-55-16,0 0 13 15,0 0 0-15,22-77-66 16,-22 74-7-16,0 3-10 16,0 0-25-16,3 0 18 15,-3 0-32-15,0 0 6 16,0 0-8-16,5 3 2 15,11 30-8-15,5 13 0 16,0 15 16-16,1 7-1 16,-7-4-7-16,6 5 0 15,-5-12 2-15,0-4-1 16,-8-4-2-16,-2-5-2 16,-6-6-101-16,0-7-78 0,0-9-198 15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2 120 664 0,'0'0'122'0,"0"0"-26"15,0 0 17-15,0 0-42 0,0 0-52 16,0 0-19-16,0 14 0 16,0 30 0-16,0 9 1 15,5 2-1-15,32-6 5 16,16-8-3-16,-2-8 21 16,14-14-23-16,-7-11 0 15,-7-8 39-15,1 0-14 16,-9 0 10-16,-3-25 5 15,-12-13-11-15,-14-8 39 16,-7-9-57-16,-7-6-5 16,0 6 20-16,-52 6-26 15,-19 4 0-15,10 13-1 16,10 12-3-16,-2 16 1 16,11 4-42-16,5 10-122 0,16 34 17 15,21 8-128-15,0 0-301 16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2.3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82 123 649 0,'0'0'136'0,"0"0"-32"15,0 0-1-15,0 0-16 16,0 0-55-16,0 0-7 0,-39-28-25 16,26 58-2-16,-3 9-2 15,8 2 8-15,8 3 8 16,0 3-12-16,0-6 0 16,8-2 12-16,36-12-6 15,7-11-5-15,7-10 9 16,0-6-2-16,3 0 53 15,7-22-17-15,2-13-14 16,-15-4 30-16,-18-5-47 16,-16 0 19-16,-21-6-4 15,0 1-25-15,-3 5 13 16,-52 3-16-16,-12 7-4 16,-6 18-13-16,-9 13-15 0,-8 3-119 15,17 28-101 1,37 8-222-16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2.8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77 196 642 0,'0'0'211'0,"0"0"-110"0,0 0 48 15,0 0-63-15,0 0-43 16,0 0-7-16,-37-38-36 16,27 40-3-16,-4 23-6 15,1 8 9-15,10 6 9 16,3-7-9-16,0 2 0 15,24-9 9-15,40-6 0 16,10-8-7-16,21-6 11 16,-3-5-8-16,-4 0 30 15,-3-3-23-15,-23-21 1 16,-5-4 34-16,-20-7-24 16,-22-4 8-16,-15-8-6 15,0 0-22-15,-24-1 11 0,-49 3-14 16,-7 9 0-16,-8 14-14 15,-1 19-4-15,7 3-71 16,18 23-79-16,43 21-139 16,21 2-317-16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31.2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119 123 455 0,'0'0'173'0,"0"0"-37"16,0 0-31-16,0 0-7 15,0 0 8-15,0 0-24 16,0-43-12-16,0 43-17 16,0 0-11-16,0 0-15 15,0 0-11-15,0 0-2 16,0 0-9-16,0 0 0 16,-9 7-5-16,-25 21 10 15,-3 5-6-15,13 9-2 0,9 5-2 16,15 2 0-16,0 2 2 31,0 0-1-31,37-5-1 0,24-4 0 16,18-10 0-16,10-8 3 15,9-17-3 1,-4-5 3 0,-5-2 4-16,-15 0-4 15,-16-25 1-15,-7-10 6 16,-17-9-10-16,-10-11 3 0,-11-6 3 15,-13 1 6-15,0 2 2 16,-34 3-3-16,-24 9 4 16,2 4-14-16,-8 14 5 15,-2 10-6-15,-8 6-2 16,0 12-4 0,1 0 3-16,6 6-25 15,3 30-48-15,6 11-93 16,11-3-102-16,12-1-249 15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3.19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27 564 825 0,'0'0'158'0,"0"0"-67"16,0 0 37-16,0 0-60 16,0 0-57-16,0 0 5 15,-22-25-16-15,22 42-3 16,0 11-6-16,0 12 9 15,0-1 0-15,29-4 0 16,0-2 3-16,21-8 3 16,5-6-6-16,25-8 0 15,15-11 33-15,8 0-29 16,1 0 32-16,-12-13 3 16,-23-10-26-16,-13-4 29 0,-20-6-15 15,-20-6-13 1,-16-1 13-16,0-4-27 0,-37-3 0 15,-37 5-2-15,-11 10 9 16,-12 12-23-16,-14 20-34 16,16 4-127-16,23 31-97 15,46 3-335-15</inkml:trace>
  <inkml:trace contextRef="#ctx0" brushRef="#br0" timeOffset="833">1409 462 528 0,'0'0'130'16,"0"0"56"-16,0 0-55 15,0 0-19-15,0 0-11 16,0 0-27-16,0-41 11 15,0 41-65-15,0 0-15 16,0 0 17-16,0 0-22 16,0 0-8-16,0 16-3 15,0 12 11-15,0 10-5 16,0-2 5-16,0-6 0 16,0-3 8-16,45 1-2 0,29-6-6 15,32-8 6 1,23-6 1-16,17-8 22 0,-1 0-2 15,-18-5-3-15,-19-18 31 16,-42-2-38-16,-20-6 19 16,-23-8 5-16,-23-11-31 15,0-3 21-15,-59 2-31 16,-38 4 0-16,-14 11-4 16,0 14 4-16,-8 13 0 15,10 9-2-15,-1 6-62 16,3 38-4-16,24 24-89 15,16 13-136-15,15 3-221 0</inkml:trace>
  <inkml:trace contextRef="#ctx0" brushRef="#br0" timeOffset="3623">100 247 513 0,'0'0'143'0,"0"0"-22"16,0 0-87-16,0 0-6 0,0 0-24 16,0 0 17-16,0 0 57 15,132 97-34-15,24-42 34 16,77 5-21-16,47 3-6 16,50-5 3-16,25 0-36 15,-11-1 1-15,-22-7-19 16,-63-6 6-16,-63-8-2 15,-71-11-4-15,-57-9 0 16,-38-7-7-16,-30-1-78 16,0-6-98-16,-46-2-91 15,-54 0-226-15</inkml:trace>
  <inkml:trace contextRef="#ctx0" brushRef="#br0" timeOffset="3902">2329 0 528 0,'0'0'92'0,"0"0"26"16,0 0-106-16,-304 41 42 15,143 36 17-15,-17 25-28 16,-17 22 34-16,9 13-40 15,9 6-13-15,17-2 5 0,41-10-27 16,31-10 9 0,30-13-11-16,15-18 0 0,12-17-9 15,10-14-12-15,-16-20-144 16,-14-17-96-16,-11-14-331 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8.2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72 246 739 0,'0'0'105'16,"0"0"14"-16,0 0-21 15,0 0 23-15,0 0-40 16,0 0-47-16,0-85 47 0,0 85-61 16,0 0-5-16,0 0 11 15,0 0-25-15,0 0 5 16,0 0-6-16,-9 3-13 15,-13 27 13-15,-2 7 0 16,11 3 0-16,13 1 5 16,0-2 2-16,16-4-6 15,36-7-1-15,2-8 0 16,-1-7 9-16,8-11-9 16,3-2 0-16,-2 0 17 15,7-4-16-15,-8-19 25 16,-8-7-12-16,-11-6 1 15,-18-8 34-15,-11-11-42 0,-13-2 5 16,0 2-9-16,-6 5 8 16,-25 11-13-16,-11 15 2 15,5 8 0-15,-16 7-18 16,-13 9 11-16,-19 0-70 16,-20 29-108-16,7 8-203 15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8.7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177 81 711 0,'0'0'137'15,"0"0"8"-15,0 0-59 16,0 0 34-16,0 0-45 16,0 0-15-16,-13-32-13 15,10 32-47-15,-8 0-1 0,-5 5-9 16,6 14 13-1,-11 12-3-15,13-4 9 0,2 3-6 16,6 3 7-16,0 0-10 16,0 0 0-16,6-5 9 15,23-3-8-15,3-10-1 16,-11-6 8-16,0-9-6 16,-11 0 12-16,1 0-5 15,21 0 9-15,4-16 35 16,7-9-30-16,-3-6-5 15,-25-1 15-15,-15-7-31 16,0-5 11-16,0-2-13 16,-47-1 0-16,-4 16-11 15,2 12 11-15,12 16-8 16,0 3-18-16,-3 9-82 0,-8 35-46 16,9 3-143-16,2-1-203 15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9.2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79 195 606 0,'0'0'132'0,"0"0"2"15,0 0 6-15,0 0-53 16,0 0-13-16,0 0-15 16,0-27-25-16,0 27 25 15,0 0-42-15,-6 0-12 16,1 0-5-16,5 0 0 15,0 19-9-15,0 8 7 16,0 7 2-16,0-1 1 16,0-6-1-16,42-7 0 15,11-4 14-15,8-8-11 16,-3-8 15-16,0 0-17 16,-13 0 0-16,-11 0 52 0,-4-24-32 15,-2-12 33-15,-19-7-21 16,-9 1-30-16,0-6 44 15,0 3-47-15,-46 3 0 16,-12 6-5-16,-7 14 5 16,8 11-13-16,-5 11 12 15,4 0-89-15,7 25-21 16,-2 11-131-16,17 2-149 16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09.5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4 710 0,'0'0'182'0,"0"0"-28"16,0 0 6-16,0 0-47 15,0 0-37-15,0 0-39 16,5-16-31-16,-5 16 3 0,0 27-9 16,0 14 0-1,0 12 19-15,0 2-17 0,9 8 15 16,4 6-17-16,-11 2 0 15,-2 7-14-15,0-10-105 16,0-8-327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4:58.6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815 216 566 0,'0'0'150'16,"0"0"13"-16,0 0-63 16,0 0 8-16,0 0 13 15,0 0-60-15,0 0 14 16,0 0-52-16,-67-99 0 16,67 99 34-16,-5 0-49 15,5 0 18-15,0 0-23 16,-4 0 10-16,-18 20-14 0,-5 15 1 15,-4 17 0-15,4 3 16 16,6 6-13-16,18 4-3 16,3 1 0-16,0-2 1 15,0-6 3-15,37-11-4 16,21-15 0-16,14-7-1 16,18-16 11-16,13-9-10 15,8 0 0-15,-16-9 8 16,-20-16 2-16,-23-2-10 15,-15-9 0-15,-10-7 13 16,-20-12-5-16,-7-9-8 16,0-5 0-16,-28-2 3 15,-30 7-2-15,-9 7-1 16,-7 16 0-16,8 10-3 16,1 15 6-16,14 8-6 0,4 8 3 15,-1 0-22-15,2 38 19 16,9 11-71-16,22 11-104 15,15-4-47-15,42-15-153 16</inkml:trace>
  <inkml:trace contextRef="#ctx0" brushRef="#br0" timeOffset="2092">6920 522 500 0,'0'0'104'0,"0"0"-101"0,0 0 3 16,0 0 11-16,0 0-3 15,0 0 42-15,-27-9-23 16,80 9-16-16,50-11 14 16,56-3-28-16,55-3 23 15,58-7 15-15,40-1-30 16,39-2 13-16,9-1-24 16,13 7 2-16,-3-4 9 15,24-3-9-15,19 3 3 16,-9 0 29-16,-41 6-16 0,-57 3 3 15,-71 1-17 1,-65 2 2-16,-47 0 32 0,-56 2-28 16,-30 2 7-16,-29 4 8 15,-8 2-4-15,0 3 30 16,0-2-31-16,0-2-20 16,0 4 0-16,0 0-26 15,0 0-166-15,-5 6-247 16</inkml:trace>
  <inkml:trace contextRef="#ctx0" brushRef="#br0" timeOffset="11715">11223 1676 76 0,'0'0'453'16,"0"0"-351"-16,0 0 39 15,0 0-14-15,0 0-44 16,0 0 16-16,-219-137-31 16,193 134-24-16,-1 3 16 15,-4 0-60-15,-6 36 2 16,2 8-4-16,7 11 9 16,28-3-5-16,0 3-2 0,36-8 0 15,49-8 9-15,13-12-7 16,4-17-2-1,2-10 19-15,-9 0-9 0,-7-24 25 16,-12-14-23-16,-18-6-12 16,-15-9 31-16,-33 4-27 15,-10-6 1-15,0-3-5 16,-68 5 9-16,-20 5-21 16,-7 12-11-16,-3 22-85 15,-13 14-83-15,-13 0-318 16</inkml:trace>
  <inkml:trace contextRef="#ctx0" brushRef="#br0" timeOffset="12105">9439 1663 656 0,'0'0'147'16,"0"0"-75"-16,0 0 31 15,0 0-29-15,0 0-46 0,0 0-15 16,-172 41-13 0,130 14 3-16,18 1 13 0,11-7-15 15,13-9-1-15,0-4 16 16,50-14-16-16,16-8 25 15,16-14-12-15,8 0 8 16,3-8 23-16,-3-28-38 16,-5-8 10-16,-17-3 11 15,-26 1-25-15,-23-4 17 16,-19 0-19-16,0 4 0 16,-61-1-5-16,-29 9 4 15,-13 10-10-15,-19 19-64 16,3 9-104-16,0 9-168 15</inkml:trace>
  <inkml:trace contextRef="#ctx0" brushRef="#br0" timeOffset="12510">7861 1745 583 0,'0'0'113'15,"0"0"3"-15,0 0-56 0,0 0 0 16,0 0-38-16,0 0-17 16,-106 77 7-16,106-30-1 15,0-3-10-15,0-11 18 16,27-3-19-16,31-12 0 15,3-8 26-15,20-8-15 16,1-2 17-16,3-8 5 16,-11-25 5-16,-19-6 16 15,-12-2-19-15,-28-3-5 16,-9 0 16-16,-6-3-32 16,0-2 8-16,-53 5-13 15,-19 0-4-15,-17 9-1 16,-22 9-4-16,-8 13-6 0,-11 13-3 15,-2 0-69 1,21 27-119-16,23 23-116 0</inkml:trace>
  <inkml:trace contextRef="#ctx0" brushRef="#br0" timeOffset="12937">6407 1764 567 0,'0'0'112'16,"0"0"-64"-16,0 0 50 15,0 0-53-15,0 0-26 16,0 0 11-16,-278 6-29 15,248 41-1-15,2 8 13 16,20 3-13-16,8-6 24 16,0-5-24-16,8-7 2 15,44-15 25-15,22-8-18 16,14-14 24-16,7-3 33 16,0-11-32-16,-16-23 12 15,-18-4-9-15,-24-9-9 0,-10 1 13 16,-24-1-23-1,-3 0 3-15,-9 3-5 0,-64 0-12 16,-22 3 0-16,-3 13-4 16,-6 15 0-16,19 13-13 15,17 2 4-15,10 37-66 16,21 16-96-16,16 3-117 16</inkml:trace>
  <inkml:trace contextRef="#ctx0" brushRef="#br0" timeOffset="13394">4529 1930 491 0,'0'0'148'0,"0"0"-29"16,0 0-18-16,0 0-3 16,0 0-42-16,0 0-45 15,-10-29 8-15,10 43-19 16,0 23 0-16,0 9 9 15,0 12-8-15,0-3 7 16,27-2-8-16,4-13 0 0,9-11 6 16,15-11 1-16,-3-10-3 15,5-8 8-15,-2 0-9 16,11-19 25 0,0-19-15-16,-13 2 4 0,-11-6 34 15,-26 4-25-15,-16-3 55 16,0-3-71-16,-47 0-7 15,-38 2 0-15,-4 11-3 16,1 7-100-16,14 8-133 16,22 5-335-16</inkml:trace>
  <inkml:trace contextRef="#ctx0" brushRef="#br1" timeOffset="54371">2279 1420 308 0,'0'0'584'0,"0"0"-422"15,0 0 3-15,0 0-43 16,0 0-40-16,0 0-43 16,-15-57 0-16,12 57-36 15,-16 8 4-15,4 25-13 16,1 11 12-16,4 11-5 16,10 0-1-16,0-5 5 15,10-6-7-15,41-17 2 0,20-7 0 16,1-12 17-16,-10-8-15 15,5 0 25 1,-15 0-3-16,2 0-14 0,-7-22 33 16,-4-4-18-16,-12-6-3 15,-23-4 20-15,-8-5-36 16,0 1 11-16,-31 1-17 16,-30 13 4-16,-8 7-14 15,-8 5 10-15,-12 14-31 16,-12 0-41-16,0 25-111 15,-2 17-187-15,8-4-614 16</inkml:trace>
  <inkml:trace contextRef="#ctx0" brushRef="#br0" timeOffset="1177">4587 232 696 0,'0'0'130'0,"0"0"-51"16,0 0 1-16,0 0 24 15,0 0-51-15,0 0-30 16,-126-21-23-16,110 59 1 15,8 9 2-15,2 3-1 16,6-4-2-16,0-2 2 16,21-6 2-16,30-7 6 15,10-11-10-15,10-13 1 16,6-7 22-16,2 0-20 16,3-21 12-16,-2-16 36 15,-17-5-13-15,-23-2 6 0,-17-2-10 16,-23 2-20-16,0-5 27 15,-53 2-39-15,-36 3-1 16,-4 8-2-16,-2 14 0 16,5 20-4-16,24 2-56 15,23 24-122-15,22 21-40 16,21-4-168-16</inkml:trace>
  <inkml:trace contextRef="#ctx0" brushRef="#br0" timeOffset="1551">5549 186 785 0,'0'0'116'0,"0"0"-51"15,0 0 25-15,0 0-17 16,0 0-14-16,0 0-44 15,-44-28-15-15,42 47-4 16,-4 17 0-16,0 8 4 16,6-3 0-16,0-2 2 15,0-11-1-15,27-4 1 16,10-10-2-16,8-8 11 16,8-6-10-16,11 0 17 0,-6-4-16 15,0-20 1 1,-13-6 32-16,-8-6-19 0,-21-2 40 15,-16-4-22-15,0-1-33 16,-16-2 11-16,-48 10-12 16,-2 7-8-16,3 22-2 15,5 6-77-15,16 28-184 16,20 13-220-16</inkml:trace>
  <inkml:trace contextRef="#ctx0" brushRef="#br0" timeOffset="435">2145 252 334 0,'0'0'340'0,"0"0"-211"16,0 0 31-16,0 0-67 15,0 0-28-15,0 0 4 16,-119-47-52-16,106 47 1 16,4 15-18-16,-6 14 0 15,-4 13 0-15,19 4 0 16,0 1 0-16,0 2 4 15,0 1 7-15,0-1-11 16,37-7 0-16,18-7 0 16,22-12 5-16,24-13-4 15,18-10-1-15,5 0 26 16,-7-33-12-16,-12-9 41 0,-26-6-20 16,-21-2-15-1,-18-3 37-15,-19 2-44 0,-21-4 10 16,0 5-3-16,-16 1-13 15,-47 10-8-15,-5 12 1 16,-15 13-3-16,-4 11-15 16,0 3 18-16,13 19-72 15,20 26-36-15,26 12-53 16,28 7-40-16,7-7-117 16</inkml:trace>
  <inkml:trace contextRef="#ctx0" brushRef="#br0" timeOffset="802">3431 293 463 0,'0'0'159'0,"0"0"-41"0,0 0 15 16,0 0-35-16,0 0-34 16,0 0 17-16,-95-116-36 15,89 116-15-15,2 0-18 16,-10 0-12-16,-5 25 0 15,4 10 0-15,5 7 3 16,10 0 0-16,0 2-3 16,44-4 0-16,17-6 8 15,11-6-4-15,12-15 5 16,-5-10-9-16,0-3 3 16,1-9 23-16,-11-23-11 0,-4-5 11 15,-19-3 16 1,-25-2-23-16,-21 1 15 0,0-4-29 15,-21 1 5-15,-46 4-12 16,-14 7 2-16,-1 11-3 16,10 14 1-16,9 8-43 15,15 24-106-15,43 23-100 16,5 0-209-16</inkml:trace>
  <inkml:trace contextRef="#ctx0" brushRef="#br1" timeOffset="55404">2454 762 814 0,'0'0'219'16,"0"0"-37"-16,0 0-14 15,0 0-68-15,0 0-51 16,0 0-9-16,-162-59-38 0,162 93-1 16,0 11 1-1,0 8 3-15,14-1 8 0,15-5-13 16,-11 0 0-16,0-9 5 16,-3-7 0-16,-5-10-5 15,-5-10 0-15,5-5 0 16,2-6-5-16,-12 0 5 15,0 0 0-15,0 0 2 16,0-6 2-16,2-15 2 16,-2-2-6-16,0 1 4 15,0 3 6-15,0 3-10 16,-24 7 0-16,9 4 3 16,3 5 4-16,9 0-13 0,3 0 6 15,0 0-17 1,15 18 11-16,24 5 6 0,11-6 0 15,2-4-6-15,-1 4-3 16,-4 2-43-16,1 3-107 16,-11 0-132-16,3 3-188 15</inkml:trace>
  <inkml:trace contextRef="#ctx0" brushRef="#br1" timeOffset="53974">743 1671 869 0,'0'0'195'16,"0"0"-37"-16,0 0-17 15,0 0-55-15,0 0-10 0,0 0-30 16,-74-80-8-16,71 78 7 16,-4 2-34-16,7 0 8 15,0 0-10-15,-5 0-9 16,-4 0 2-16,-19 27-2 15,-2 9 0-15,-7 7 5 16,21 2 2-16,16-1-12 16,0 0 5-16,16-6 0 15,35-8-3-15,23-7 3 16,5-10 0-16,3-7-7 16,2-6 5-16,-12 0 2 15,2-25 0-15,-3-13 6 16,1-12 8-16,-9-8-12 0,-5-10 0 15,-16-1 15-15,-33 5-12 16,-9 9-2-16,0 15-2 16,-58 14 5-16,-19 10 1 15,-24 7-7-15,-8 9 0 16,4 0-12-16,17 0 8 16,30 6-28-16,27 16-39 15,31 9-72-15,0 7-83 16,31 0-156-16</inkml:trace>
  <inkml:trace contextRef="#ctx0" brushRef="#br1" timeOffset="54955">849 991 767 0,'0'0'224'0,"0"0"-50"15,0 0-24-15,0 0-23 16,0 0-69-16,0 0-16 16,0-19 1-16,0 19-36 15,0 0 11-15,0 0-18 16,0 9 7-16,-21 24-6 16,5 14 0-16,-5 8 1 15,8-3 3-15,13-5 6 16,0-9-12-16,0-8 1 15,0-13 0-15,0-9-3 16,0-6 3-16,0-2 0 16,0 0 13-16,0 0-12 0,0-10 15 15,-3-12-16-15,-33-6 6 16,0 6-2-16,-8 5-4 16,14 4 0-16,-4 5 5 15,19 5-1-15,6 3-6 16,4 0 2-16,5 0-15 15,0 3 12-15,0 18-5 16,11 4 8-16,50-3-4 16,28-2-3-16,6-15 3 15,3-2-15-15,8-3-5 16,-16 0 20-16,-8-5-57 16,-18-10-78-16,-25 4-119 15,-10 1-195-15</inkml:trace>
  <inkml:trace contextRef="#ctx0" brushRef="#br1" timeOffset="56695">2240 3824 489 0,'0'0'332'0,"0"0"-200"16,0 0 2-16,0 0-32 16,0 0-20-16,0 0-38 15,-74-41 2-15,68 41-41 16,6 0-4-16,0 0 21 15,0 0-20-15,0 0 0 16,0 0-2-16,0 3 5 0,6 5-5 16,10-6 0-16,-8-2 0 15,8 6-7-15,-16-1-20 16,0 4-139-16,7-3-164 16</inkml:trace>
  <inkml:trace contextRef="#ctx0" brushRef="#br0" timeOffset="14571">88 2611 618 0,'0'0'151'15,"0"0"-64"-15,0 0 42 16,0 0-33-16,0 0-39 16,0 0-12-16,-3-11-33 15,71 6 12-15,30-6-24 16,39 0 0-16,9 1 19 15,10-2-15-15,3-1 1 16,-19 1 20-16,-20 4-23 16,-26-1 12-16,-35 1-14 0,-28 5 0 15,-26 3 4 1,-5 0 1-16,0 0-6 16,-49 0 1-16,-39 0 0 0,-44 9-2 15,-8 5 2-15,-1-3 0 16,1-3 4-16,14 1-4 15,4-5 0-15,24 2-1 16,13-2 8-16,30-3-5 16,18 3-2-16,22-4 0 15,15 0-3-15,0 0 6 16,0 0-3-16,0 0 0 16,31 0 1-16,51 0-1 15,34 0 0-15,24-15 0 16,8 5 0-16,-8-1 0 15,-15 3 0-15,-30-1 0 0,-43 3 6 16,-30 4-6-16,-22-1 0 16,0-3 0-16,-37-2 7 15,-45 3-7-15,-42-1-1 16,-22 6-1-16,-10 0 4 16,-5 0-5-16,23 0 3 15,40 0 0-15,40 6-14 16,37-6 16-16,21 3-2 15,0-3 0-15,16 6-1 16,53-4-2-16,29 0 3 16,24-2 0-16,7 0 7 15,3 0-7-15,-8 0 0 16,8 0-28-16,-1-2-94 0,-5 2-68 16,-28 0-274-1</inkml:trace>
  <inkml:trace contextRef="#ctx0" brushRef="#br0" timeOffset="15322">1732 2454 630 0,'0'0'72'0,"0"0"-7"15,0 0 38-15,0 0-56 16,0 0-39-16,0 0-8 16,3-8 0-16,76 8 8 15,26 3-4-15,33-3-4 16,39 0 9-16,21-3-2 15,12-16 37-15,-31 0-15 16,-49 6-10-16,-53 1 31 16,-40 9-41-16,-32 1 5 15,-5-1 20-15,0 0 1 16,0-2 19-16,-66 2-45 16,-35 3-6-16,-31 0 8 0,-18 0-11 15,-23 0 0 1,-20 14-1-16,-5 11 7 0,8-1-5 15,50-2-1-15,45-5 0 16,55-9-6-16,27-5 6 16,13-3 0-16,43 0-3 15,62 0 10-15,48 0 0 16,24 0-7-16,14-14 0 16,9-3 3-16,-6-2-1 15,-15 0-2-15,-30 6 0 16,-42 1 6-16,-40 7 2 15,-36-1-8-15,-17 2 0 16,-14 3 25-16,0-2-15 16,-8 3 11-16,-87 0-12 0,-45 0-6 15,-59 4 5-15,-15 17-8 16,-6 1 0-16,30 0 0 16,50-6 0-16,45 1 0 15,50-9 0-15,29-5 7 16,16-1-5-16,0-2-2 15,0 0 0-15,0 0 16 16,61 0-11-16,64-16-5 16,75-9 0-16,25 1 9 15,-2 5-13-15,-33 4 4 16,-71 13-2-16,-70 2-11 16,-49 17-139-16,-110 12-251 0</inkml:trace>
  <inkml:trace contextRef="#ctx0" brushRef="#br1" timeOffset="56261">764 2908 920 0,'0'0'160'0,"0"0"-84"15,0 0 34-15,0 0-5 16,0 0-61-16,0 0-10 15,-89 4-34-15,189 42 1 16,51 14 20-16,32 6-15 16,15-3 4-16,13-2 6 15,-18-3-16-15,-3-3 14 16,-10-3-14-16,-13-3 0 16,-8-7-1-16,-30-6 1 0,-23-12 0 15,-32-10 0 1,-27-4 7-16,-23-10-13 0,-13 0 13 15,12-7-5 1,1-40 51-16,13-25-31 0,5-18-5 16,-12-12 3-16,-9-8-19 15,-5-11 10-15,-9-8-11 16,-1 11 0-16,-6 19 4 16,0 30-4-16,2 30 0 15,4 23-1-15,10 16 1 16,15 0-3-16,6 34-59 15,11 22-10-15,-11 19-53 16,-22 4-185-16,-15 1-301 16</inkml:trace>
  <inkml:trace contextRef="#ctx0" brushRef="#br1" timeOffset="57274">2893 3678 793 0,'0'0'139'0,"0"0"22"15,0 0-19-15,0 0-42 16,0 0 0-16,0 0-50 16,-146-76-29-16,146 76-6 15,0 14-15-15,0 21 0 16,0 16 2-16,0 3-1 16,40 1 7-16,18-9-8 15,11-5 0-15,21-7 0 16,-2-13 0-16,7-7 0 15,-13-14-1-15,-14 0 4 16,-10 0 6-16,-13-19-5 16,-11-11-2-16,-10-6 26 0,-11 1-23 15,-13-1 12-15,0 8-2 16,0 9-11-16,-13 11 15 16,-2 5-19-16,9 3 0 15,6 0 3-15,0 0-3 16,0 27-20-16,37 12 20 15,32 8 0-15,15-9-4 16,4-10 0-16,7-15 0 16,-7-13 0-16,-7 0 8 15,-6-3-3-15,-4-29 1 16,-19-12-1-16,-15-9 21 16,-16-4-20-16,-21-7 0 15,0 4 19-15,-65 10-21 0,-29 9 0 16,-1 16-2-1,22 17-4-15,27 8-9 0,46 22-103 16,0 27-94-16,46 4-122 16,33-4-544-16</inkml:trace>
  <inkml:trace contextRef="#ctx0" brushRef="#br1" timeOffset="59244">4431 3582 796 0,'0'0'233'0,"0"0"-42"16,0 0-34-16,0 0-47 0,0 0-40 16,-132-140-17-1,132 140-24-15,0 0-24 0,0 0-5 16,0 22-1-16,0 22 1 16,16 11 3-16,11 5-3 15,4 4 0-15,-1-4 0 16,-2-5 0-16,-4-16 4 15,-5-18-4-15,-4-9 0 16,-6-12-3-16,-4 0-3 16,5 0 5-16,12-4-19 15,7-23 20-15,15-5 19 16,-1-10-17-16,2 10 4 16,5 1-5-16,-15 14 0 15,2 9-2-15,-6 8-4 16,6 0-1-16,0 4 1 0,3 20 3 15,-8 9 2-15,-1-6-1 16,-9-2 2-16,-1-6-2 16,0-10-3-16,-11-7 1 15,-1-2 1-15,3 0 0 16,4-8 2-16,5-22 10 16,-7-12-8-16,-7-1 6 15,-7 4-7-15,0 6 2 16,-18 6-2-16,-13 10-1 15,7 11 0-15,2 6-2 16,1 0 0-16,0 17-1 16,5 19-3-16,6 8 4 0,10 0 0 15,0-8-9-15,5-12-30 16,27-10 12-16,-6-12 1 16,4-2 3-16,4 0 18 15,-10 0 7-15,7-4 8 16,-4-8-6-16,-12 1 3 15,-3 6-5-15,3 2 0 16,1 0 0-16,5 3-5 16,16 0 5-16,3 0 0 15,12 0-4-15,-4 0 4 16,10 0 0-16,-5 0 5 16,-2-16-5-16,-4-14 1 15,-15-9 1-15,-6-8 5 0,-15-5-3 16,-11-9 9-16,0-4 9 15,0-1 0-15,-21 5-7 16,-16 17 3-16,4 16 8 16,15 15-5-16,5 10-8 15,13 3-10-15,0 9-3 16,0 35-16-16,0 18 16 16,6 12 0-16,19 4 0 15,2-10 2-15,5-7-2 16,-5-12-22-16,-6-10-24 15,0-12-22-15,-11-13-8 16,-4-8-38-16,-6-6 17 0,0 0 56 16,0 0 38-1,0-27 2-15,-16-8-3 0,-5 3 4 16,5 8 1-16,-2 4 6 16,15 10 6-16,3 6 15 15,0 2 0-15,0 2-27 16,10 0-1-16,41 0 0 15,20 0 3-15,5 0 1 16,4-11 13-16,-1-6 6 16,-12-5 12-16,-9 0 6 15,-21 0-3-15,-22 3 1 16,-15-1-4-16,0 1-9 16,0-2-3-16,-27 4-6 0,-10 3-10 15,-6 5 0 1,18 7 6-16,4 2-13 0,13 0 2 15,1 0-2-15,1 27-13 16,3 24 11-16,3 6 2 16,0 0 6-16,0-4-6 15,40-6 0-15,26-14-2 16,14-14 2-16,-1-8-1 16,5-11-3-16,-12 0 7 15,-4 0-3-15,-4-25 9 16,-12-5-7-16,-9-8 5 15,-19-7-6-15,-11 1 1 16,-10 6 5-16,-3 8-3 16,0 7 4-16,0 15-2 0,0 6-3 15,0 2 4-15,0 0-7 16,0 0-5-16,0 2 0 16,0 29-10-16,0 10 15 15,12 0 3-15,12-2-3 16,3-6 0-16,10-11 0 15,6-9 0-15,9-7 0 16,1-6-3-16,8 0 3 16,2-22 8-16,-2-14-6 15,-3-2 4-15,-8-4-4 16,-20 4 1-16,-3 2 0 16,-23 3-1-16,-4 3-1 15,0 7 3-15,0 8 0 16,0 6-4-16,-4 3 0 15,-8 6-4-15,2 0 2 0,-1 0-3 16,-10 0 1-16,5 25-3 16,-5 11 4-16,18-3 2 15,3-5-1-15,0-6-1 16,14-9-5-16,30-7 6 16,7-6 2-16,17 0 1 15,12-7 1-15,2-22 6 16,-8 2-6-16,-13-6-1 15,-19 5 7-15,-15-2-7 16,-17 2 2-16,-10 3 2 0,0 1-2 16,0 7 4-1,-10 3-7-15,-11 12 0 0,9-1 1 16,2 3-1-16,5 0 0 16,-5 5-10-16,-1 29 6 15,1 7 1-15,4 6 3 16,6-6 0-16,0-5 0 15,0-9 0-15,6-8 0 16,22-5-1-16,9-5-2 16,-2-9 2-16,18 0 1 15,5 0 4-15,-3-12 5 16,3-12-3-16,-10-1-3 0,-1-2 1 16,-1-3 2-1,2-1-6-15,-1 1 0 16,1 5 4-16,-2 9-9 0,6 11 3 15,0 5-2-15,0 0 2 16,-3 21-5-16,-13 14 4 16,-6 7 3-16,-7-1-1 15,-2-8 1-15,-7-8-1 16,12-9 1-16,6-8 1 16,8-8 0-16,18 0 2 15,7 0 0-15,-6-21-3 16,-24-4-5-16,-31 0-51 15,-4-5-133-15,-37-11-264 16</inkml:trace>
  <inkml:trace contextRef="#ctx0" brushRef="#br1" timeOffset="60011">9637 3233 660 0,'0'0'251'0,"0"0"-66"15,0 0-15-15,0 0-38 16,0 0-57-16,0 0-6 0,-24-94-21 16,24 94-36-16,0 0-12 15,0 25-5-15,0 11 5 16,0 6 0-16,0-4 2 16,14-2 2-16,15-1-4 15,1-4 0-15,1-7-1 16,11-10-3-16,-5-14-14 15,8 0 10-15,-1 0 8 16,-8-23 7-16,-5-7-1 16,-10-2 2-16,-11-1-4 15,-10-1 3-15,0 8-6 16,0 6 2-16,0 11 4 16,0 9-5-16,0 0 2 15,0 0-4-15,0 0-5 0,0 9-7 16,6 22-1-16,31 7 13 15,14-6 0-15,14-12 3 16,-4-6-8-16,-3-12 6 16,0-2-1-16,0 0 1 15,0-24 6-15,-12-9 1 16,-17-9-3-16,-21-1-2 16,-8 0 11-16,0-3-11 15,-47 8 3-15,-17 11-6 16,13 10-1-16,7 14-6 15,23 3-57-15,21 28-119 16,0 13-144-16,21 3-286 16</inkml:trace>
  <inkml:trace contextRef="#ctx0" brushRef="#br1" timeOffset="60648">10973 3181 630 0,'0'0'258'15,"0"0"-71"-15,0 0-19 16,0 0-46-16,0 0-40 16,-205-141-20-16,180 136-18 15,-2 5-16-15,-4 0-24 0,-12 17-2 16,-2 18-2 0,2 12 1-16,12 2-2 0,26 4 1 15,5-3-1-15,5-9-1 16,63-11-16-16,20-14 2 15,1-7 9-15,-9-9 6 16,-19 0 1-16,-13-3 3 16,-17-19 3-16,-10-3 5 15,-15-3-9-15,-6 10 3 16,0 4 4-16,0 5-3 16,-6 9 8-16,-6 0-11 15,12 0-1-15,0 0-2 16,0 23-14-16,0 12 14 15,0-3-1-15,37-3-3 16,42-14 2-16,10-11-5 0,5-4 7 16,8 0 8-1,-14-28-7-15,-12-10 4 0,-12-4 1 16,-17-4-2-16,-26-1 0 16,-21-3-1-16,0 3 1 15,-7 1 5-15,-33 7-6 16,-2 12 3-16,15 13 0 15,17 9-6-15,4 5 0 16,6 16-15-16,0 28 12 16,0 11 1-16,16 3 2 15,48-5-1-15,9-4 1 16,10-5 0-16,-4-7-1 16,-15-6 0-16,-12-8 1 15,-21-8 2-15,-22-6-2 0,-9-3-1 16,0 0 0-16,-46 2-1 15,-27 3-1-15,-9 5-10 16,2 4-98-16,38-10-184 16,42-10-522-16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5:59.91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98 325 953 0,'0'0'235'0,"0"0"-27"15,0 0-78-15,0 0-51 16,0 0-35-16,0 0-17 16,-98-80-27-16,98 132 6 15,0 17-2-15,0 8 7 16,10-3-8-16,1 0 9 15,-1-8-8-15,-10-11-2 16,6-13 9-16,-6-15-11 16,0-13 0-16,7-9 3 15,-4-5-1-15,2 0 11 16,4-21-9-16,14-34 16 16,4-23-16-16,4-15-2 0,-4 0-2 15,-12-1 5 1,-9 9-3-16,-6 16-1 0,0 22-1 15,0 25 0-15,0 16 6 16,0 6-6-16,3 4-15 16,9 40-1-16,4 23 16 15,5 14-4-15,9-1 9 16,7-9-5-16,-6-16 0 16,-4-16 0-16,-6-15-5 15,-2-16 3-15,2-8 0 16,22 0-2-16,9-19 4 15,12-21 9-15,-9-10 3 16,-5-3-12-16,-8 12 5 0,-23 8-4 16,2 14 1-1,-10 10-2-15,-7 9-1 0,2 0-7 16,5 0 8-16,5 36-15 16,0 19 15-16,-1 17 1 15,-6 5-1-15,-9 0-6 16,0-5-74-16,0-9-39 15,0-11-96-15,0-19-134 16,13-16-200-16</inkml:trace>
  <inkml:trace contextRef="#ctx0" brushRef="#br0" timeOffset="383">1385 498 646 0,'0'0'185'0,"0"0"4"15,0 0-7-15,-82-168-83 16,35 127-7-16,-1 11-27 16,8 11-18-16,3 2-14 15,-5 17-15-15,-5 0-7 16,-17 0-7-16,0 33-2 16,12 8 0-16,12 3 1 15,24-3-4-15,16 6 1 16,0-5-4-16,53-2 4 15,21 2 3-15,-1-6 1 0,-6-4-4 16,0-1 4 0,-9-7-1-16,-12-1-1 0,-3-3-1 15,-13-3 4 1,-8 3-4-16,-7-5-1 0,-8-2 2 16,-7 1 0-16,0-1 1 15,-29 4-3-15,-37 0 11 16,-16-4-11-16,-5-2-25 15,20 1-50-15,22-4-82 16,17-3-142-16,28-5-173 16</inkml:trace>
  <inkml:trace contextRef="#ctx0" brushRef="#br0" timeOffset="1036">1589 371 911 0,'0'0'287'0,"0"0"-82"16,0 0-68-16,0 0-70 16,0 0-27-16,0 0-9 15,0-13-16-15,0 48-15 16,0 18 0-16,0 10 13 16,7 0-2-16,23-2-3 15,-2-9-1-15,2-5-3 16,-9-14-4-16,-11-11 0 15,-4-11 4-15,-6-9-1 16,0-2 3-16,0 0-2 0,0 0 4 16,0-33 9-16,0-18-8 15,0-21-8-15,0-11 5 16,-16-10-6-16,-5-13 3 16,-6 8-3-16,9 2 0 15,-1 19-8-15,9 25 7 16,10 25-6-16,0 15 3 15,0 12-20-15,44 0 1 16,28 6 1-16,18 21 21 16,8 7 0-16,-13 9-8 15,-24 4 6-15,-18 0 1 16,-34 2 2-16,-9 1 0 16,0-3 0-16,-55-6 0 0,-9-6 3 15,11-10-3-15,27-11 0 16,16-6 0-16,10-8-4 15,0 3-3-15,0 5 5 16,31 0-3-16,21 7 3 16,6 1 4-16,9-3-4 15,7 6 4-15,5 1-2 16,9 4 0-16,1 7 0 16,-4 2 0-16,-11 3-4 15,-22-3 4-15,-22-6-1 16,-24-5 0-16,-6-3 1 15,-43-2 0-15,-60-6 3 16,-29 0 6-16,-21-5-9 16,4-1-37-16,6 3-84 0,17 0-117 15,17-2-223-15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01.9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96 147 871 0,'0'0'174'0,"0"0"-9"15,0 0-53-15,0 0-38 16,0 0-20-16,0 0-12 15,-58-47 0-15,58 47-20 16,0 0-8-16,0 0-7 16,0 0-7-16,-10 0-1 15,1 14 1-15,-3-2 6 16,6 3-6-16,6 5-3 0,0 2 3 16,18 8 2-1,38 0-1-15,13-2 1 0,-1-1 1 16,6-4-3-1,-13-4 6-15,3 0-4 0,-12 0 0 16,-7 0-1-16,-8 0 2 16,0 4-2-16,-10-4 5 15,-6 9-2-15,-11-1 2 16,-10 5-1-16,0 2 8 16,-25-2 0-16,-33 2-3 15,-22-7-10-15,-2-2-2 16,-3-8 2-16,3-4-2 0,14-7-2 15,4-6-18 1,19 0-16-16,13-11-17 0,20-28-56 16,12-16-98-16,44-22-76 15,43-5-203-15</inkml:trace>
  <inkml:trace contextRef="#ctx0" brushRef="#br0" timeOffset="73">96 147 449 0</inkml:trace>
  <inkml:trace contextRef="#ctx0" brushRef="#br0" timeOffset="181">96 147 449 0,'27'-80'235'0,"-48"64"-56"0,15 7-9 0,6 1-53 16,0 0-32-16,48 3-55 15,36-4-14-15,32 4-6 16,12 5 2-16,25 0-8 16,3 0-4-16,2 11 0 0,-17 24-26 15,-46 9-173-15,-34 17-253 16</inkml:trace>
  <inkml:trace contextRef="#ctx0" brushRef="#br0" timeOffset="684">1397 837 852 0,'0'0'161'0,"0"0"-12"16,0 0-2-16,0 0-82 16,0 0-49-16,0 0-4 15,74-5-11-15,-3 5 14 16,17 0 15-16,7 0 0 16,2 0-12-16,-9 0 1 15,2 0 4-15,-24 0-10 16,-11 0 0-16,-18-12 3 15,-13 4 1-15,-8-8 0 16,-16-1 9-16,0-5-8 16,0-2 2-16,-40-7-6 15,-18 7-5-15,-13-1-3 16,10 6-3-16,10 13 0 0,20-2 0 16,13 5 2-1,18 3-5-15,0 0 1 0,0 0-2 16,0 0-3-16,28 6 3 15,44 16 1-15,23 5 4 16,9 1 2-16,-2-6-2 16,-14 2 2-16,-12 1-1 15,-12 0 1-15,-17-1-6 16,-17 1 5-16,-30 4-5 16,0 3-2-16,-70 15-22 15,-46 2-62-15,-10 6-87 16,-5 6-337-16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09.6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57 116 0,'0'0'700'0,"0"0"-507"16,0 0 32-16,0 0-81 15,0 0-25-15,0 0-48 16,0 0-29-16,0-57-2 15,0 57-7-15,0 0-10 16,0 0 1-16,0 0-11 16,0 0-10-16,0 0 0 15,3 0-3-15,3 22 0 16,3 18 0-16,8 11 1 16,2 6 8-16,9 9-9 0,-1-3 1 15,4 1 4-15,-1-12-3 16,-9-8-4-16,1-9-1 15,-7-7-45-15,6-1-40 16,5-4-49-16,9-1-152 16,18-3-343-16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0.0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281 71 103 0,'0'0'794'0,"0"0"-595"15,0 0-32-15,0 0-50 16,0 0-52-16,0 0-45 16,-177-71-2-16,146 71-18 15,10 21-5-15,-11 19 5 16,18 9 2-16,14 0-2 15,0 6 0-15,17 0 1 16,54-4 2-16,11-11-3 16,13-12 6-16,0-15-6 15,0-8 2-15,-13-5 1 0,-8 0 7 16,-13-24-3 0,-13-9 11-16,-17-3 18 0,-15-8 0 15,-16-3-8-15,0 4-17 16,-16-7-6-16,-45 12-5 15,-9 8-1-15,-4 13-8 16,23 9-4-16,14 8-64 16,27 2-99-16,10 28-178 15,47 2-188-15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2:22.0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 23 463 0,'0'0'116'0,"0"0"-1"0,0 0 12 16,0 0-37 0,0 0-33-16,0 0-20 0,0-23-16 15,0 23-18 1,0 26-1-16,0 3 21 0,0 7 12 16,0 6-30-16,0-1-2 15,0 0 0-15,0-1-2 16,0-5-1-16,0-5-14 15,0-5-83-15,16-5-51 16,5-5-134-16</inkml:trace>
  <inkml:trace contextRef="#ctx0" brushRef="#br0" timeOffset="212">393 345 301 0,'0'0'198'0,"0"0"-137"16,0 0 21-16,0 0-2 16,0 0-44-16,0 0-29 15,-46 19 3-15,4 11 0 16,5 0-10-16,-3 1 2 16,3-1-2-16,11-5-97 15,16-4-204-15</inkml:trace>
  <inkml:trace contextRef="#ctx0" brushRef="#br0" timeOffset="590">635 106 402 0,'0'0'144'0,"0"0"-76"0,0 0 12 16,0 0-22-16,0 0-47 16,0 0-10-16,104-26 2 15,-83 26-3-15,-6 20 0 16,-3 2 5-16,-5 2-5 0,-7 4-5 16,0 2-6-1,0 3 11-15,-34-3 16 16,10-2-3-16,-5-3-6 15,15-6-3-15,4-5 9 16,5-6-4-16,5 0-7 16,0-2-2-16,0 2-4 15,0-1 4-15,15 0 0 16,21-2 0-16,10-2-5 16,10-3-87-16,-2 0-35 15,-5 0-89-15</inkml:trace>
  <inkml:trace contextRef="#ctx0" brushRef="#br0" timeOffset="762">1053 408 372 0,'0'0'114'0,"0"0"-28"16,0 0 19-16,0 0-37 16,0 0-45-16,0 0-14 15,-95 55 6-15,58-25-5 16,13-3-6-16,-3 1-4 15,12-3-1-15,5-6-15 16,10-6-102-16,0-4-95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33.7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23 113 383 0,'0'0'180'0,"0"0"-40"0,0 0 7 15,0 0-27-15,0 0-4 16,0 0-22-16,0 0-16 16,5-111-8-16,-5 109-21 15,0 2-15-15,0 0-11 16,0 0-16-16,0 9-3 16,0 26-3-16,0 17 14 0,0 8-2 15,-10 7-5-15,-1 1 1 16,11 6-2-1,0 0-2-15,0 1-2 0,21-9-1 16,16-6 2-16,0-10-4 16,-2-14-5-16,-3-12-60 15,-17-10-91-15,-9-11-173 16,-6-3-209-16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1.0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383 184 752 0,'0'0'191'0,"0"0"-7"16,0 0-53-16,0 0-19 15,0 0-48-15,0 0-36 16,-135-97-22-16,90 111-6 16,-19 27-4-16,-4 18 4 15,15 3 0-15,32-1 1 16,21-6 0-16,10-16-1 0,69-9 0 15,16-13-1 1,15-15 1-16,3-2 0 0,3-8 1 16,-5-30 10-16,-18-9-5 15,-25-8-2-15,-25-1 9 16,-40-1 10-16,-3-3 6 16,-16 5-17-16,-42 8-11 15,-9 16-2-15,-6 18-2 16,-10 13-4-16,10 1-33 15,22 47-66-15,44 13-103 16,7 5-196-16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1.3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278 26 651 0,'0'0'238'16,"0"0"-101"-16,0 0-14 16,0 0-40-16,0 0-46 15,0 0-33-15,-259 11-6 16,243 49 2-16,16-4 0 16,0 1-1-16,58-4 5 15,24-9-1-15,13-14-3 0,3-13 0 16,-3-15 3-1,-13-2 2-15,-11-2 2 0,-16-28 1 16,-12-6 7-16,-13-11 22 16,-9-5 2-16,-21-1-3 15,0 1-18-15,-14 11-11 16,-47 11-7-16,-26 18-14 16,0 12-14-16,19 0-89 15,31 36-122-15,37 14-191 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2.4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193 36 381 0,'0'0'408'16,"0"0"-277"-16,0 0 9 0,0 0-82 16,0 0-56-16,0 0 10 15,-177 49-11-15,163-5 3 16,14 3-3-16,0-3 3 15,6-6-3-15,46-4 0 16,15-13-1-16,7-12 2 16,5-9 1-16,-3 0 6 15,-6-3 2-15,-9-19 24 16,-9-2 19-16,-15-10 8 16,-10-2-8-16,-17-2-4 15,-10-3-14-15,0 7-16 16,-10 2-3-16,-57 8-17 15,-25 4-1-15,-14 17-7 16,-5 3-7-16,16 0-57 0,37 23-138 16,29 12-165-16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2.8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348 56 603 0,'0'0'225'0,"0"0"-157"16,0 0 13-16,0 0-29 0,0 0-27 15,-308 19-11-15,277 20-13 16,25 8-1-16,6 2 3 15,14-5-2-15,57-5 2 16,19-12 1-16,0-10-1 16,3-12 3-16,-11-5 11 15,-14 0 31-15,-12-11 36 16,-9-17 8-16,-13-5-18 16,-12-2-13-16,-22-3-17 15,0-10-9-15,-19 7-17 16,-36 3-14-16,-16 7-4 15,10 10-3-15,-3 10-4 0,3 11-31 16,3 0-80-16,9 24-69 16,12 9-90-16,28-3-492 15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1.7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353 121 671 0,'0'0'193'0,"0"0"-100"15,0 0 9-15,0 0-44 16,0 0-44-16,-299 50-6 16,262-3-2-16,22 2-2 15,15 1-3-15,15-7-1 16,74-4 2-16,21-11 1 16,6-15 3-16,-13-13 0 15,-13 0-1-15,-11-13 27 16,-5-23 53-16,-8-14-14 15,-13 3-22-15,-21-2 1 0,-27 5-8 16,-5 0-22-16,-32 8-12 16,-63 8-8-16,-14 15-9 15,-10 10-10-15,14 3-61 16,42 16-108-16,54 26-148 16</inkml:trace>
  <inkml:trace contextRef="#ctx0" brushRef="#br0" timeOffset="362">1463 73 551 0,'0'0'236'15,"0"0"-132"-15,0 0-8 16,0 0-49-16,0 0-33 15,0 0-10-15,-221 73 0 16,221-18-1-16,0-8 0 16,68-6 0-16,11-11 1 15,9-8 1-15,1-14 7 16,-9-8 8-16,-9 0 19 16,-2-5 23-16,-16-22 4 15,-11-9-7-15,-18-3 3 0,-17-2-23 16,-7-6 0-1,-12 1-20-15,-55 4-17 16,-7 10-2-16,6 9-10 0,17 12 2 16,30 11-22-16,21 0-114 15,0 19-123-15,45 17-83 16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6:02.31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68 1275 213 0,'0'0'540'15,"0"0"-367"-15,0 0 4 16,0 0-32-16,-16-143-29 15,-5 130-24-15,5 8-21 16,14 5-13-16,2 0-26 0,0 0-21 16,-6 10-11-1,6 26-4-15,0 8 4 0,0 8 3 16,0-8 3-16,15-8-5 16,28-8-1-16,-6-12 0 15,-7-5 5-15,1-9-12 16,-10-2 7-16,0 0 0 15,3 0 12-15,-2-8-6 16,6-19 2-16,-4-9-1 16,-5 3-5-16,-11 11 1 15,-8 6-1-15,0 10-1 16,0 6-1-16,0 0-2 16,10 0-8-16,11 9-3 15,13 18 9-15,12 3 2 16,12 0 2-16,0-7-4 0,-3-13 2 15,-7-10-7-15,-11 0 9 16,-6 0 3-16,-4-19-1 16,-3-11 3-16,-2-6-3 15,-12-2 2-15,-10-4 1 16,0-2-3-16,0 6-2 16,-19 2 0-16,-18 11-5 15,10 12 4-15,6 4-2 16,11 9-7-16,-3 0 7 15,-1 17-8-15,-1 16 9 16,15-3 2-16,0 0-15 16,0-1 9-16,36-8 3 0,1-5-5 15,9-7 5-15,9-9 3 16,6 0 0-16,3 0 9 16,-12-4-8-16,-22-12 3 15,-14 6-3-15,-4-5 1 16,-9 2 7-16,-3 5-8 15,0 3 4-15,0 1 0 16,0 4-2-16,0 0 0 16,0 0-3-16,0 0-10 15,0 30-3-15,21 4 11 16,22 4 2-16,2-10 0 16,8-9-1-16,-1-11 0 15,-4-8-2-15,10 0 3 0,1-2 10 16,-7-29-5-1,9-13-1-15,-9-11 1 0,-1-8-3 16,-14-11-2-16,-15 0 4 16,-22-4-4-16,0 7 9 15,-25 5-3-15,-27 13 5 16,-6 18-2-16,10 15-4 16,17 16-1-16,9 4-4 15,7 8-6-15,-9 41 1 16,5 23 2-16,11 18 3 15,8 1 0-15,0-3-1 16,42-6 1-16,11-13-2 16,-2-16 2-16,7-23-3 15,10-19-1-15,11-11 4 0,9-9 4 16,7-35-2-16,-3-11 9 16,-7-7-9-16,-18-10-2 15,-20-6 7-15,-26-4-5 16,-15-3 2-16,-6 4-2 15,0 6 1-15,-22 16-2 16,1 27-1-16,5 17 0 16,8 15-1-16,-8 0-5 15,-18 55-7-15,-3 28 10 16,8 28 3-16,7 4 0 0,22-14 0 16,0-11 0-1,30-26-2-15,50-18 2 0,22-17-3 16,17-19 1-16,-3-10-4 15,-18 0-33-15,-32 0-26 16,-44-14-44-16,-22-7-44 16,-16-12-153-16,-87 0-581 15</inkml:trace>
  <inkml:trace contextRef="#ctx0" brushRef="#br0" timeOffset="292">1057 780 754 0,'0'0'172'0,"0"0"-4"15,0 0-40-15,0 0-65 16,0 0-38-16,0 0-12 16,-21-16-9-16,21 16-1 15,0 16-2-15,0 3 21 16,65-4-5-16,10-10 9 15,6-5-9-15,-2 0 3 16,-18-5 4-16,-24-18-7 16,-10 2-5-16,-27 1 0 15,0 4-12-15,-79 13-2 16,-22 3-97-16,9 5-203 16,58 20-334-16</inkml:trace>
  <inkml:trace contextRef="#ctx0" brushRef="#br0" timeOffset="1033">3417 629 580 0,'0'0'566'0,"0"0"-392"16,0 0-40-16,0 0-32 0,0 0-49 16,0 0-29-1,-49-19-20-15,49 60-4 0,21 17 0 16,16 13 15-16,-6 6-10 16,-4 0 5-16,-6 4-5 15,-21-2 0-15,0-8-1 16,0-13-3-16,0-19 0 15,0-15 3-15,0-16-4 16,0-4 7-16,0-4-2 16,0 0-2-16,0-4 12 15,0-21-8-15,0-10-5 16,6 5-4-16,12 2 2 0,11 6-1 16,-2 12-8-16,7 7 0 15,14 3-3-15,-2 0-6 16,13 13 6-16,-11 21 12 15,-17 3-5-15,-15 2-3 16,-16-3 1-16,0-3-14 16,-29-2 4-16,-32-6-12 15,-3-12-4-15,12-7-4 16,15-6 13-16,13 0 24 16,18 0 1-16,6-17-1 15,0-5-10-15,37 2-8 16,24 1 8-16,-3 3 10 15,0 0 5-15,-7 2-4 16,-8 3 1-16,1-6 1 16,7-5 2-16,-4-3-5 0,4-1 0 15,-2-3 7-15,-25 4 3 16,-11-2 12-16,-13 5 1 16,0 5 6-16,0 7 0 15,0 7-11-15,-18 3-5 16,-1 0 0-16,-9 3-13 15,-9 27-7-15,2 6 7 16,12 8 0-16,23-7-1 16,0 2 1-16,37-3 0 15,58-8-3-15,24-6-2 16,26-14-31-16,1-8-137 16,-22 0-324-16</inkml:trace>
  <inkml:trace contextRef="#ctx0" brushRef="#br0" timeOffset="2820">4999 456 717 0,'0'0'336'16,"0"0"-151"-16,-135-162-30 15,114 137-44-15,7 16-16 16,14 9-45-16,0 0-24 15,0 39-26-15,0 36 0 16,0 31 16-16,9 21-6 0,17 19 3 16,0 16 8-16,7 20-10 15,-8 13 2-15,-4 6-10 16,-12 5-1-16,-2-8 6 16,4-17-8-16,20-23 0 15,12-47 0-15,9-41-17 16,-1-37 1-16,10-33-7 15,40-11 23-15,25-50-5 16,15-24-3-16,-17-11-6 16,-50-6 7-16,-43 3-16 15,-31 0 7-15,-40 5-2 16,-83 12 0-16,-33 4-21 0,-27 13 7 16,6 10 14-1,24 8 0-15,44 11-1 0,48 9 14 16,33 3 4-16,28-1 1 15,0-3 0-15,28-10-10 16,44-1 3-16,18-5 7 16,19 0 0-16,4-3 0 15,16 1 0-15,-4-1 3 16,-6 0 2-16,-18 0-4 16,-18 9 6-16,-22 2 3 15,-24 6 0-15,-20 11 8 16,-13 2 0-16,-4 11 11 15,0 4-2-15,0 2-15 16,-31 0-7-16,4 2-3 16,-10 21-1-16,19 7-2 0,-1 8-3 15,19 4 4-15,0 7 5 16,22 3-4-16,36-5-1 16,8-14 4-16,5-11-3 15,6-17 2-15,8-5-3 16,10-18 5-16,-3-33 6 15,3-12-8-15,-16-8 2 16,-33-8 1-16,-19-4-6 16,-27-11 3-16,0-5-1 15,-12-3-1-15,-34 0 4 16,3 15-5-16,3 20 4 16,13 27 4-16,12 20-6 0,2 14 6 15,13 6-8-15,-8 0-5 16,-14 45 4-16,-2 29-11 15,-4 25 12-15,19 12 5 16,9-5-5-16,3-7 0 16,67-11-3-16,27-16 3 15,20-23 4-15,14-16-4 16,-2-25 0-16,2-8 4 16,-12-8-4-16,-18-28 5 15,-21-10-1-15,-26-9 0 16,-10-11 1-16,-32-8-5 15,-12-12 3-15,0-7 0 16,-22-9-1-16,-20 3 2 16,5 8-3-16,13 23-1 15,5 26 7-15,9 20-6 0,2 17 4 16,-5 5 4-16,-24 5-9 16,-8 44-9-16,-19 28 9 15,6 22 0-15,42 6-1 16,16-1 2-16,27-4-1 15,63-18 2-15,5-10-1 16,2-20 1-16,-2-12-2 16,-22-15 0-16,0-13 3 15,-14-10-3-15,-7-2 5 16,-1 0-1-16,-14-24-2 16,-6-15 5-16,-15-8-1 15,-16-4-3-15,0-4-3 0,0 2 0 16,-26 17 0-16,-1 15 1 15,12 15-1-15,15 6-1 16,-9 2-11-16,-6 37 1 16,2 8 5-16,7 8 9 15,6-6-3-15,0-7 0 16,13-10 2-16,22-6-6 16,9-13 5-16,-4-5-1 15,2-8 4-15,9 0-3 16,15-5 0-16,0-20 6 15,2-7-5-15,-10-2 0 16,-12 1-1-16,2 8 2 16,-17 6-2-16,-10 11-1 0,1 8-2 15,-7 0-8-15,7 0 5 16,-4 14 3-16,-5 5-4 16,-5 3 5-16,-2-2 0 15,1-13-5-15,-7-1 6 16,0-6 3-16,0 0-3 15,0 0 0-15,0 0 3 16,0 0 4-16,0 0-3 16,0-6-2-16,-21-5-2 15,-10 3 0-15,-6 8-2 16,-6 0 2-16,-2 0-10 16,1 27 2-16,1 15 7 0,14 11-1 15,13-2-2-15,16-4 3 16,0-8 0-16,0-11-1 15,16-15 0-15,20-13 2 16,7 0 0-16,12-9 4 16,2-35 2-16,-5-11-4 15,1-15-1-15,-16-13 7 16,-10-8-8-16,-27-13 1 16,0-16 4-16,0-2-3 15,-27 8 1-15,-4 19 2 16,6 25-4-16,4 35 3 15,8 19-4-15,11 16 0 16,2 0-2-16,-13 57-15 16,13 33 15-16,0 26 1 0,0 5 2 15,65-13-2-15,17-18 0 16,6-15-2 0,-1-20-12-16,-21-12-64 0,-8-14-40 15,-12-11-70-15,-9-11-97 16,-30-7-76-16</inkml:trace>
  <inkml:trace contextRef="#ctx0" brushRef="#br0" timeOffset="3429">5020 406 486 0,'0'0'248'0,"0"0"-113"16,0 0 18-16,0 0-11 16,0 0-38-16,0 0-46 0,58-159 6 15,-58 142-18-15,0 3-4 16,-14 6-11-16,2 5 0 16,9 3-15-16,-4 0-8 15,7 0-8-15,0 15-6 16,0 12 5-16,0 6 1 15,0 0 0-15,46-3 0 16,13-11 3-16,4-5 2 16,-5-9-2-16,-12-5 5 15,-2 0-6-15,-20-5 4 16,3-14-1-16,-22-6 0 16,-5-2-5-16,0 2 0 0,-21 1-9 15,-21-7-11-15,-4 7 15 16,4-5 4-16,5 4 0 15,6 8 1-15,-2-3 0 16,2 3 3-16,0 3-4 16,9 3 1-16,1 6 0 15,13 3 5-15,1 2-5 16,1 0-1-16,3 18-23 16,3 29-92-16,0 11-201 15,61-2-314-15</inkml:trace>
  <inkml:trace contextRef="#ctx0" brushRef="#br1" timeOffset="72885">2846 3442 635 0,'0'0'166'0,"0"0"10"15,0 0-13-15,0 0-44 16,0 0-17-16,-44-159-39 16,26 142 7-16,3 7-12 15,-3 4-23-15,8 3-3 16,4 3 0-16,4 0-15 16,2 0-9-16,0 0-6 15,0 0-2-15,-7 0-10 0,7 25 9 16,0 14 1-1,0-1 1-15,0 4-1 0,43-2-1 16,24-1 1-16,10 0 2 16,15-4 2-1,-16-2 1-15,-3-5-5 0,-15-1 1 16,-16-5-1-16,-11-2 2 16,-15-7-1-16,-5 1-2 15,-11-5 0-15,0 1-1 16,0 4-1-16,-48 0 3 15,-34 3 1-15,-19-8-1 16,-9-3-4-16,6-6-45 16,9 0-39-16,34 0-68 15,33-24-93-15,28-20-120 16</inkml:trace>
  <inkml:trace contextRef="#ctx0" brushRef="#br1" timeOffset="73063">2857 3241 581 0,'0'-3'140'0,"0"3"33"16,0 0-57-16,32 0-48 15,26 0-57-15,35 0-5 16,28 0-10-16,9 3 4 16,10 12-13-16,2 1-126 15,-2 6-365-15</inkml:trace>
  <inkml:trace contextRef="#ctx0" brushRef="#br1" timeOffset="75630">4290 3148 437 0,'0'0'169'0,"0"0"-44"16,0 0 6-16,0 0-37 16,0 0-16-16,0 0-18 15,-21-5-26-15,21 5-16 16,0 0-17-16,24 11 1 15,26 5-2-15,16 12 26 16,2 2-13-16,5 3-2 16,6 0-5-16,-11-3-1 0,-4-2 1 15,-24-9-3 1,-6-5-3-16,-26-6 1 0,-8-2-5 16,0 5 1-16,0 8 3 15,-37 6 9-15,-29 7 0 16,-19 2 4-16,-5-2-7 15,2 1-5-15,9-3-1 16,11-2-1-16,7-1-28 16,24-4-134-16,22-1-141 15,15-8-414-15</inkml:trace>
  <inkml:trace contextRef="#ctx0" brushRef="#br1" timeOffset="75983">5086 3302 621 0,'0'0'150'16,"0"0"-70"-16,0 0-22 15,0 0-24-15,0 0-18 16,0 0-15-16,140-6 18 15,-58 6 4-15,-2 6 8 16,-7 3 7-16,-12-1-19 16,-13-3 8-16,-16 3-15 15,-6 4-5-15,-16-1-6 16,-4 2 0-16,-6 4 0 0,0 5 3 16,0 2-1-16,0 7 5 15,-27 2 8-15,-20 0-3 16,-11-1-3-16,-8-1-10 15,13-1 0-15,18-5-27 16,22-6-176-16,13-3-105 16</inkml:trace>
  <inkml:trace contextRef="#ctx0" brushRef="#br1" timeOffset="76503">6027 3324 516 0,'0'0'251'0,"0"0"-122"15,0 0 23-15,0 0-43 16,0 0-47-16,0 0-15 16,66-134 15-16,-50 120-12 15,5 5-18-15,-12 1 2 16,-2 5-8-16,-7 1-10 15,0 2 1-15,0 0-5 16,0 0 0-16,0 0-4 16,0 0-5-16,0 0 0 15,0 0-2-15,0 0-1 0,0 0-4 16,0 0-6-16,0 22-5 16,11 8 15-16,8 9 0 15,2-1 1-15,0 0 0 16,2-1-1-16,-15-2 2 15,5-5-2-15,-10-7-2 16,-3-4-1-16,0-3-2 16,0-2 2-16,0-4 1 15,-16-1 2-15,-21-1 0 16,1-2 7-16,-1-1-2 16,18-2-4-16,14-3 0 15,5 0-1-15,0 0-5 16,0 0-13-16,21 0-9 15,47 0-5-15,20 0 18 0,28-16-47 16,-3-18-42 0,-6-1-66-16,-18-4-120 0,-34 6-330 15</inkml:trace>
  <inkml:trace contextRef="#ctx0" brushRef="#br1" timeOffset="77379">6711 2664 516 0,'0'0'190'0,"0"0"-53"16,0 0 0-16,0 0-35 15,-330-140-40-15,195 121-23 16,-39 4-9-16,-40 15-5 15,-42 0 0-15,-46 0-16 16,-44 23-1-16,-45 10-4 16,-35 3-3-16,-23-1 1 15,-12 7 3-15,18-5-3 16,56 0 2-16,56-4-2 16,72-3 7-16,69-4-8 15,58-11-1-15,56-4 0 16,28-5 0-16,32 2-1 15,0-2-1-15,1 13 2 16,1 11-4-16,-8 15 4 0,-6 19 0 16,4 14 1-1,11 16 10-15,13 15 27 0,0 10-5 16,7 13 2-16,17-5 9 16,10-1-12-16,-10-5-14 15,3-5-4-15,-1-4-4 16,6-8 0-16,5-2-1 15,0-15-5-15,3-8-2 16,2-24-2-16,5-17-3 16,10-13 3-16,24-10 3 0,33-15 3 15,79 0 3 1,85-29 1-16,71-20-4 0,39-1-2 16,1 9-3-16,-20 8 2 15,-30 5 1-15,-3 7-3 16,40-2-1-16,33 4 0 15,44-6 5-15,30 1-5 16,-41-4-3-16,-59 3 0 16,-75 4 6-16,-82 4-6 15,-64 3 6-15,-46 3-3 16,-27-3 3-16,-38 0-2 16,-14-5 0-16,-15-6 3 15,-7-7 3-15,-6-16-1 16,-9-6 1-16,0-7 6 15,0-10-9-15,0-12 0 0,0-10-3 16,0-23 1-16,0-2 6 16,0-5-8-16,0-4 5 15,-3 6-5-15,-51 5 1 16,-20 4 0-16,-24 4-1 16,-18 8 1-16,-9 10-2 15,-1 16 0-15,2 22-1 16,-3 16-1-16,-19 20-4 15,-44 10 3-15,-48 6 0 16,-66 14 1-16,-29 30-20 16,-5 17-49-16,63 10-70 15,71 3-243-15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3.31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248 63 682 0,'0'0'198'0,"0"0"-37"15,0 0-40-15,0 0 8 0,0 0-48 16,0 0-29-16,-32-63-12 16,14 63-30-16,-6 14-8 15,-13 21 6-15,0 13-6 16,7 7-2-16,12 8 3 15,18 3 0-15,0 3-1 16,33-9-2-16,50-10 2 16,18-20-1-16,12-11 7 15,-4-13-5-15,8-6 8 16,-7-14 15-16,-12-20 9 16,-26-4-10-16,-22-5-2 15,-35-10 4-15,-15-4-5 16,-12-4-4-16,-65-2-8 15,-39 8-6-15,-14 13-4 0,-18 18-1 16,8 17-8-16,26 7-38 16,24 23-65-16,22 27-99 15,10 13-245-15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3.6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79 924 0,'0'0'221'16,"0"0"-40"-16,0 0-42 15,0 0-29-15,0 0-49 16,0 0-14-16,0-79-23 16,0 79-6-16,0 5-18 15,0 37 3-15,0 16-3 16,0 19 11-16,27 2-5 0,19-5-2 15,0-2-2-15,3 2-2 16,-10-8-8-16,-5 3-70 16,-18-8-105-16,-16-12-307 15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4.1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342 9 801 0,'0'0'160'16,"0"0"-36"-16,0 0-10 15,0 0-47-15,0 0-31 16,-272 3-17-16,235 36-8 15,23 8-5-15,14 2-3 0,0 1-2 16,45-7 0-16,16-7 4 16,13-11-3-16,5-6 0 15,3-8 4-15,-2-11 2 16,-6 0 0-16,-11-22 8 16,-17-11 2-16,-15-11 4 15,-31 3-7-15,0-6-3 16,-31 3-4-16,-67 6-8 15,-30 10-13-15,-12 14-66 16,0 14-104-16,23 0-212 16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4.6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415 173 718 0,'0'0'161'0,"0"0"-23"0,0 0-10 15,0 0-27-15,0 0-31 16,0 0-33-16,-103-44-37 16,87 64-6-16,-8 20 6 15,3 10 5-15,8-1-3 16,13 1-2-16,0-9 0 16,34-8 0-16,17-14-1 15,10-8 1-15,5-11 5 16,7 0 13-16,2-19 7 15,-4-22 18-15,-4-9-12 16,-23-10-1-16,-26-1-12 16,-18 4 3-16,-4 1-17 15,-84 9-4-15,-28 15 0 16,-22 15-7-16,14 17-5 0,3 11-62 16,6 31-124-16,23 13-319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34.4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1033 209 283 0,'0'0'222'15,"0"0"-68"-15,0 0-32 16,0 0-1-16,0 0-29 0,0 0-16 16,-13-76-18-16,7 76-1 15,6 0-15-15,0 0-23 16,-3 0-11-16,-9 8-8 16,-4 20 2-16,-5 7 0 15,-1 6 4-15,7 3-5 16,6 2 0-16,9 2-1 15,0-1 0-15,0-6 2 16,46-9-1-16,6-9 2 16,6-6-3-16,0-13 7 15,-5-4-2-15,5 0 5 16,-16-19-5-16,-5-8-2 16,-13-3-1-16,-8-6 5 0,-5-2-4 15,-11-9-1 1,0-3-1-16,0-2 1 0,-15-6-1 15,-21 1 1-15,-13 7-1 16,3 9-1-16,-6 13 0 16,-12 14-4-16,-12 14 1 15,-17 0-11-15,3 25-42 16,0 24-85-16,11 12-31 16,12 4-151-16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5.0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219 108 780 0,'0'0'148'0,"0"0"-43"15,0 0-27-15,0 0-2 16,0 0-10-16,0 0-22 16,0-50-7-16,0 50-21 15,0 0-15-15,0 0-1 16,-18 25-9-16,2 5 9 15,14 9 11-15,2-4-11 16,15 1 0-16,67-11 0 16,27-6 6-16,18-13 2 15,-3-6 11-15,-23 0-4 0,-27-19 29 16,-37-12 5 0,-22-5-3-16,-15-7-16 0,0-1-7 15,-49 5-9-15,-34 12-9 16,-33 4-5-16,-11 14-2 15,-18 9-7-15,10 7-58 16,16 29-107-16,26 8-294 16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25.4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2933 280 608 0,'0'0'264'15,"0"0"-124"-15,0 0-22 16,0 0-27-16,0 0-33 16,0 0-24-16,-142-50-16 0,103 67-16 15,-4 21-1-15,6 6 1 16,26 3 0-16,11-3-3 16,11-8 3-16,71-9-2 15,23-9 7-15,17-18 4 16,10 0 22-1,-7-12 12-15,-15-19 4 0,-27-1-9 16,-31-13 1-16,-38 4-9 16,-14-8-4-16,0 2-16 15,-82 9-8-15,-27 13-4 16,-29 8-10-16,-12 15-52 16,3 2-71-16,1 7-71 15,-2 24-249-15</inkml:trace>
  <inkml:trace contextRef="#ctx0" brushRef="#br0" timeOffset="436">1212 305 733 0,'0'0'195'15,"0"0"-66"-15,0 0 9 0,0 0-67 16,0 0-58-16,0 0-13 16,-61 0-7-16,54 35 7 15,7 1 3-15,0-9 1 16,13 2-3-16,54-11 3 15,28-12-2-15,31-6 25 16,23 0 36-16,14-30-7 16,-2-20-9-16,-29 3-1 15,-38 3-13-15,-51-5 5 16,-43 0-5-16,0 2 0 16,-70-3-19-16,-34 12-7 15,-28 8-7-15,-2 15-2 16,-7 15-7-16,4 0 6 15,18 20-48-15,18 29-63 0,25 12-55 16,23 2-165-16,26 3-537 16</inkml:trace>
  <inkml:trace contextRef="#ctx0" brushRef="#br0" timeOffset="2992">689 750 675 0,'0'0'154'16,"0"0"-48"-16,0 0 1 0,0 0 3 16,0 0-38-16,0 0-41 15,89-36-7-15,100 17 24 16,68-3 17-16,22-5-10 16,10 4-21-16,-17 4-13 15,-29 6-2-15,-61 7-8 16,-57 6 2-16,-51 0-9 15,-43 0-1-15,-25 0-3 16,-6 0-1-16,0 0-2 16,-37 9 3-16,-74 13 4 15,-59 2 20-15,-65 9-12 16,-34-3-10-16,-6-7 2 0,21-10 2 16,31-7-1-16,33-6 10 15,29 0-1-15,29 0-5 16,44 0-2-16,41 0-3 15,36 0 2-15,11-6-5 16,0 1-1-16,37 2-9 16,72-2 1-16,50-7 8 15,55-1 4-15,31-9-4 16,4 2 0-16,8-4 1 16,-22-1 1-16,-35 6 7 15,-41 0 6-15,-61 13 0 16,-47 1 1-16,-30 5-7 15,-21 0-3-15,0 0 0 0,0 0 1 16,-51 0-1 0,-65 0-2-16,-64 8 9 0,-74 14-11 15,-12 3 0-15,-15 5 1 16,24-5-2-16,38-6 0 16,40-3 2-16,64-2-3 15,53-14 1-15,41 0 1 16,21 0-2-16,0 0-1 15,68 0-7-15,87 0-9 16,78-17 17-16,56-7 1 16,33-9 0-16,-20 3-1 15,-24-6 0-15,-49 3 3 0,-73 11 1 16,-64 10-2 0,-68 10-1-16,-24 2 0 0,0 0 1 15,-58 0-2-15,-76 0-6 16,-86 25 5-16,-110 13 1 15,-62 15 0-15,-38 10 0 16,30-3 3-16,70-16-2 16,100-8 0-16,102-18 1 15,76-11-4-15,49-2 1 16,3-5-2-16,67 0-3 16,89 0-7-16,73-30 13 15,55 0 6-15,9-12-1 16,-18 4-5-16,-40 8 0 15,-53 5 5-15,-73 14-4 16,-48 5 0-16,-45 6 0 0,-16 0-1 16,0 0 0-16,-9 0-3 15,-77 0 0-15,-42 23 3 16,-41 1 3-16,-29 1 0 16,-1 5-3-16,17 0 2 15,19-2-1-15,53-6 0 16,45-8-1-16,41-10-3 15,24-4 3-15,0 0-2 16,0 0-2-16,45 0-4 16,72-7-4-16,51-10 12 15,52-13 7-15,4-3-5 16,-11-2 1-16,-18 4-3 0,-39 7 1 16,-51 4-1-16,-41 15 1 15,-43-1-1-15,-21 6 1 16,0 0 0-16,0 0-1 15,-42 0-1-15,-53 0-3 16,-30 19 3-16,-31-2 1 16,9 8-6-16,30-6-17 15,45-5-23-15,25 2-25 16,32 9-36-16,15 0-47 16,0-1-108-16,0-12-160 15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10.3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 96 588 0,'0'0'453'0,"0"0"-220"15,0 0-63-15,0 0-62 16,0 0-49-16,0 0-37 16,-19-96-22-16,19 127-11 15,0 18 11-15,19 20 14 16,15-1-8-16,-5 1 0 15,8-3 0-15,-6-3-3 16,-9-3-1-16,-1 1-2 16,-21-1-54-16,0-4-144 0,0-1-472 15</inkml:trace>
  <inkml:trace contextRef="#ctx0" brushRef="#br0" timeOffset="19898">177 762 552 0,'0'0'198'0,"0"0"-42"16,0 0-38-16,0 0-15 16,0 0-33-16,0 0-15 15,0-19-13-15,0 19-13 16,0 0 0-16,0 0-13 16,3 0-8-16,31 24-5 15,12 9 15-15,6 3-2 16,6 0-7-16,6-9-6 15,4 2 1-15,14-13 1 16,6-3 3-16,20-13-3 16,-5 0 3-16,8 0 8 15,-8-25 6-15,-8-4 5 16,-18-2 1-16,-13-7-1 0,-19-4 0 16,-8-2-2-16,-22-5-9 15,-9-6-3-15,-6 0-2 16,0 2-8-16,0 9 1 15,0 12-2-15,0 12 2 16,-6 9-4-16,-3 11 1 16,0 0 0-16,-4 0-1 15,-1 0-6-15,-17 0-7 16,-17 8 11-16,-5 11 2 16,1 4 1-16,6-2 0 15,-6 4 2-15,4 4-3 16,8-5 0-16,-2 3 0 15,13-5 2-15,21-14-2 0,1 1 0 16,7-9 0-16,0 0 0 16,0 0-1-16,0 0 3 15,7 0-4-15,51-17 1 16,30-19 1-16,15-5 3 16,8-3 0-16,-13 6-2 15,-19 7-1-15,-21 12 2 16,-21 8-2-16,-10 11 0 15,-2 0-2-15,5 6-8 16,7 21 5-16,0 14 1 16,-3 3 4-16,1 9 0 15,-3 2-15-15,-11 3-86 0,-3 2-91 16,-5-3-249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33.82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0 245 642 0,'0'0'212'0,"0"0"-144"16,0 0-9-16,0 0-26 16,0 0 9-16,383-61 3 15,-216 31-15-15,17-6-5 16,-7 0-1-16,-21 3-7 16,-34 8-4-16,-45 6-2 15,-40 14-1-15,-32 5-6 16,-5 0-1-16,0 0-1 0,0 0 4 15,0 0-4-15,-12 0-2 16,-25 8 0-16,-17 8 0 16,-27 15 7-16,-28-1 5 15,-10 14-10-15,-19 0 2 16,7 3-2-16,33-10 1 16,34-6-3-16,61-14 0 15,3-9-15-15,77-2-17 16,66-6 25-16,50-11 7 15,26-28 3-15,-10-2 2 16,-42 2-4-16,-48 17 3 16,-55 9-4-16,-42 7 1 15,-22 6 2-15,0 0-3 16,0 0 10-16,0 0-10 0,-7 0 11 16,-29 6-11-16,-37 7-11 15,-32 18 11-15,-35 11 7 16,-6-2-7-16,9 4 1 15,26-8 1-15,34-3-2 16,35-11-2-16,36-8 0 16,6-9-3-16,51-5-14 15,97 0 3-15,63-36 16 16,48-19 7-16,-8 0-7 16,-62 12 0-16,-86 18 0 15,-69 14 1-15,-34 11 1 16,-55 0-2-16,-110 31 0 15,-97 23 0-15,-78 15 5 0,-4 2-5 16,56-16 6 0,92-11 1-16,98-14-7 0,50 1-3 15,33-1-193-15,15-11-197 16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36.13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1086 1094 0,'0'0'140'16,"0"0"-46"-16,0 0 37 16,0 0-44-16,0 0-39 15,0 0-21-15,6-25-11 16,76 17-14-16,50 0-1 15,37-3 13-15,13-1-5 16,-20-1 0-16,-30 5-4 16,-43 2 0-16,-31 1-5 15,-34-1 1-15,-24 6 4 16,0 0 1-16,0 0 7 0,0 0 8 16,0 0 1-16,-24-5-3 15,-34-3-2-15,-7-4-12 16,-2 2-5-16,15 1 0 15,22 4 1-15,17 5 3 16,13-6-2-16,0 4 4 16,0-4-6-16,0 1-4 15,13 5-3-15,1-6-6 16,12 0 1-16,11 6 5 16,-2 0 7-16,15 0 0 0,2 0 2 15,9 0-2 1,11 0 2-16,2 12-1 0,-10 7-2 15,-12 0-2 1,-6 11 1-16,-18-8-2 16,-7 3 3-16,-18 0-3 0,-3 0-1 15,0 2 3-15,-3-3 2 16,-39 5 0-16,-11-5 0 16,1-6-28-16,1 2-47 15,8-3-41-15,22-11-72 16,21-6-122-16,30-4-102 15</inkml:trace>
  <inkml:trace contextRef="#ctx0" brushRef="#br0" timeOffset="307">1837 856 581 0,'0'0'235'0,"0"0"-101"15,0 0 1-15,0 0-29 16,0 0-40-16,0 0-20 15,278-92 9-15,-233 92-24 16,-2 0-8-16,-6 19-9 16,-22 12 6-16,-6 4-11 15,-9 4 17-15,0 8-1 16,-19-6 14-16,-29-3-14 16,11-2-9-16,16-17-2 15,13-7-10-15,8-7-4 16,0-5 0-16,0 0 1 15,29 0-1-15,45 0 0 0,35 0 7 16,39-17-7-16,19-18-48 16,2-1-81-16,-29 3-117 15,-58 3-165-15</inkml:trace>
  <inkml:trace contextRef="#ctx0" brushRef="#br0" timeOffset="697">2245 108 776 0,'0'0'143'0,"0"0"-18"16,-314-92 20-16,198 81-31 0,6 11-30 16,0 11-27-16,-2 50-19 15,4 35-11-15,16 33 3 16,20 26-1-16,50 17-8 15,22 7-7-15,43-3 1 16,85-11-5-16,46-13-8 16,34-23-2-16,6-30 0 15,-10-44-1-15,-8-35-3 16,5-20 4-16,10-59 18 16,9-29 18-16,-17-22-3 15,-51-14-6-15,-48-18 8 16,-55-10-5-16,-49-24-16 15,-12-5-5-15,-122 13-4 0,-87 25-5 16,-57 32-6 0,-45 57-8-16,-13 35-14 0,45 19-56 15,37 55-16-15,67 25-74 16,50 5-222-16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7:02.01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96 147 449 0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9:44.09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0 438 968 0,'0'0'260'0,"0"0"-80"16,0 0-60-16,0 0-46 15,0 0-29-15,0 0-9 16,7-22-12-16,-7 22-13 16,3 5-1-16,10 23-10 15,-5 13 1-15,5 17 15 16,1 8-7-16,-4 0-1 15,-2 4 4-15,5-14 3 16,-4-14-9-16,-2-21-4 16,-2-12 1-16,-2-9 3 15,4 0 2-15,-7-3 33 16,0-33 3-16,0-21-17 0,0-23-21 16,0-16-5-1,0-3 5-15,-10-6-5 16,-5 12 0-16,4 16 0 0,3 26 3 15,8 27-4-15,0 16 0 16,0 8-5-16,0 0-3 16,0 0-7-16,0 28 0 15,37 13 14-15,19 11 1 16,-17 0 0-16,11 0 0 16,-10-10 3-16,-8-9-3 15,-13-17 0-15,-1-10 0 16,-8-6 1-16,-4 0 1 15,-4 0 2-15,17-2 4 0,-1-32-4 16,9-10-2-16,4-13 4 16,-4 2-4-16,-5 2-2 15,-7 12 0-15,-5 13 0 16,-4 20 0-16,-6 8-1 16,8 0-12-16,21 16-7 15,0 25 2-15,15 20 18 16,-1 8-1-16,-13 5 0 15,1 0 0-15,-4-7 1 16,-6-12 0-16,-5-12-10 16,-16-12-52-16,0-7-13 15,0-4-45-15,-27-9-79 16,-10-6-195-16,13-2-562 16</inkml:trace>
  <inkml:trace contextRef="#ctx0" brushRef="#br0" timeOffset="394">1046 345 682 0,'0'0'215'0,"0"0"-77"16,0 0 40-16,0 0-41 16,0 0-33-16,0 0-19 15,82-130-17-15,-82 130-32 16,0 0-11-16,0 0-6 15,-3 0-19-15,-28 0 1 0,-6 17-1 16,0 10 6-16,11 4-2 16,10 5-4-16,16-4 1 15,0 1-2-15,0-3 1 16,21-2-2-16,19-3 4 16,15-4-3-16,-2-1 2 15,8 0-1-15,2 0 1 16,-5 3 0-16,-11-1 0 15,-11 0 4-15,-21 1-4 16,-15-2-1-16,0 7-6 16,-27-1 2-16,-44 2 4 15,-29-4 0-15,-1-8-2 16,12-8-28-16,28-4-52 0,18-5-78 16,28 0-118-1,15 0-270-15</inkml:trace>
  <inkml:trace contextRef="#ctx0" brushRef="#br0" timeOffset="1071">1491 358 954 0,'0'0'262'0,"0"0"-60"16,0 0-68-16,0 0-52 15,0 0-33-15,0 0-14 16,0-36-11-16,0 36-23 15,0 28 0-15,10 16 1 16,6 17 4-16,-2-1-2 0,-2 3-1 16,-2-2-1-16,-4-9 2 15,0-11 0-15,-3-16-4 16,4-11 1-16,-2-14-1 16,-2 0 5-16,-3 0 2 15,0-8 4-15,0-23 14 16,0-16-21-16,0-14-3 15,0-9 4-15,0-13-5 16,0-3 0-16,0 10 0 16,0 12 0-16,0 23-4 15,0 14 3-15,6 15-4 16,17 7-9-16,6 2 6 16,8 3 0-16,11 0 2 0,-1 0-1 15,-10 24-4-15,0 5 1 16,-16 4 1-16,-12 5-6 15,-9 3-2-15,0 9 16 16,-30-4-3-16,-14-4 1 16,4-15 3-16,13-10-13 15,22-12 12-15,5-5 2 16,0 0 3-16,0 0-2 16,0 0 3-16,0 0-2 15,0 0-3-15,27 0-2 16,18 0-3-16,13 0 5 15,16 0 2-15,-1 9-2 0,7 18-3 16,-4 3 1 0,-6 9 0-16,-15 5 1 0,-5 0 1 15,-29 0-3-15,-18-3 3 16,-3-5 1-16,-10-11-1 16,-62-6 2-16,-18-8 0 15,-19-8 4-15,-11-3 0 16,-2 0-3-16,3-12-6 15,-6-9-27-15,-1 2-130 16,-26-18-290-16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0:06.2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193 209 780 0,'0'0'153'16,"0"0"4"-16,0 0-38 15,0 0-33-15,0 0 2 16,0 0-41-16,0 0 9 0,21-28-24 15,-21 28-16-15,0 0 25 16,0 0-25-16,0 0-2 16,0 0 11-16,0 0-24 15,0 0 12-15,0 0-13 16,0 6-4-16,-37 21 4 16,-13 15 0-16,18 9 4 15,11 8-5-15,13 7 10 16,8-3-13-16,0-2 4 15,53-15-2-15,11-9-13 16,12-15 15-16,19-14-9 16,16-8 8-16,5 0 2 15,-4-28 0-15,-17-5-1 16,-31 0 3-16,-17-3 9 16,-26-1-7-16,-16-11-5 15,-5-4 19-15,0-6-16 0,-52 5 7 16,-17 13-10-16,-8 6 4 15,-8 10-10-15,-4 8 6 16,-6 11-7-16,7 5 2 16,11 0-36-16,-2 21-55 15,0 22-94-15,5 12-143 16,13 9-432-16</inkml:trace>
  <inkml:trace contextRef="#ctx0" brushRef="#br0" timeOffset="3000">1420 256 862 0,'0'0'85'16,"0"0"16"-16,0 0 11 15,0 0-59-15,0 0 1 16,0 0-35-16,126-16-18 16,20 12 31-16,31 4-19 15,13-2 11-15,-7 0-13 16,-11-4 4-16,-19-3 41 15,-37-1-25-15,-44 4 4 16,-25 1 2-16,-31 2-26 0,-11 0 25 16,-5-8-10-16,0-6 2 15,-12-8 1-15,-39-5-28 16,-17 5-1-16,-12 1 0 16,-8 8 5-16,-4-1-6 15,0 9 1-15,16-1 0 16,17 3-2-16,30 6 2 15,16-2 0-15,13 2-2 16,0 0 10-16,0 0-17 16,64 0 9-16,33 12 0 15,30 15-5-15,10 1 12 16,-2 2-7-16,-10-3 0 16,-15 1 6-16,-22-1-2 0,-33-5-4 15,-24 3 0-15,-25 0-13 16,-6-4 13-16,0 10 0 15,-74 2-3-15,-32 2 8 16,-23 1 0-16,4-3-5 16,9-5-56-16,30 2-8 15,35 8-91-15,48 4-99 16,3-4-244-16</inkml:trace>
  <inkml:trace contextRef="#ctx0" brushRef="#br0" timeOffset="5156">3263 316 937 0,'0'0'237'0,"0"0"-122"0,0 0-44 16,0 0-39-16,0 0-18 16,296-99 18-16,-195 96-11 15,-28 3-17-15,-20 0 25 16,-16 0-27-16,-16 0-2 16,-12 14 0-16,-9 14-1 15,0 5-2-15,-9 5 3 16,-34 1 0-16,7-3 20 15,7-11-16-15,21-4-4 16,8-4 3-16,0-9 3 16,0 0 8-16,8-5-14 15,50-3 0-15,32 0 21 16,26 0-20-16,24-13-1 16,1-7-2-16,-10 4-149 0,-30-6-385 15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0:06.5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15911 5 817 0,'0'0'197'0,"0"0"-30"15,0 0-48-15,0 0-3 16,0 0-67-16,0 0-9 0,-18-22-9 16,18 22-27-1,0 32 2-15,0 16 3 0,11 15 7 16,5 3 14-16,15 3-27 15,11 3-3-15,1-4 1 16,-3-5-1-16,-6-5-40 16,-19-11-175-16,-12-8-366 15</inkml:trace>
  <inkml:trace contextRef="#ctx0" brushRef="#br0" timeOffset="434">14436 458 402 0,'0'0'436'16,"0"0"-306"-16,0 0-22 16,0 0-20-16,0 0-10 15,0 0-59-15,-105-59-19 16,68 84-1-16,0 15 1 16,-6 10 2-16,14 2-2 0,22-5 0 15,7-6-2-15,7-13 2 16,54-9 0-16,24-11 4 15,10-8-1-15,11 0 10 16,2-22-13-16,-13-11 3 16,-34-5 18-16,-32-4-16 15,-29-2 43-15,0-2-23 16,-66 1-24-16,-59 13-1 16,-38 18-23-16,-20 14-81 15,-7 8-180-15,13 45-565 0</inkml:trace>
  <inkml:trace contextRef="#ctx0" brushRef="#br0" timeOffset="1020">12393 542 589 0,'0'0'152'0,"0"0"-5"16,0 0-27-16,0 0-9 0,0 0-37 15,0 0-12-15,-91-55-19 16,63 63-43-16,7 25 0 16,-1 5-6-16,22 6 15 15,0-10-10-15,34-5 1 16,49-7 0-16,20-16 7 16,13-6-1-16,1-2-2 15,-25-32 4-15,-21-3-7 16,-36-6 39-16,-31 0-13 15,-4-1-11-15,-18-6 16 16,-69 11-31-16,-37 4-2 16,-29 15-3-16,-9 20-59 15,12 0-19-15,19 20-135 16,26 26-148-16</inkml:trace>
  <inkml:trace contextRef="#ctx0" brushRef="#br0" timeOffset="1417">11134 553 717 0,'0'0'200'16,"0"0"-82"-16,0 0-13 15,0 0 11-15,0 0-108 0,0 0-8 16,-109 38-3-16,67 11 3 16,5 4 24-16,21-9-24 15,16-6 0-15,0-13-1 16,6-11 1-16,46-11 0 16,28-3 6-16,23-3-3 15,23-30 30-15,5-3-21 16,-21 3 8-16,-33-3 25 15,-35 4-39-15,-36-4 9 16,-6-3-15-16,-16 3 15 16,-69 6-29-16,-28 8 14 15,-27 20-32-15,-25 2-20 16,15 19-62-16,18 25-86 0,34 11-48 16,35 2-256-1</inkml:trace>
  <inkml:trace contextRef="#ctx0" brushRef="#br0" timeOffset="1814">9885 762 701 0,'0'0'163'0,"0"0"-34"16,0 0-15-16,0 0-38 16,0 0-44-16,0 0-27 15,-68 1-4-15,34 43-1 16,5 15 1-16,13-2 7 16,16-7-6-16,0-11 1 15,43-12-3-15,33-18 16 16,16-9-16-16,0-6 20 15,-12-30 14-15,-14-7 20 16,-29-10 26-16,-24 3-25 16,-13-5-17-16,-16 0 5 15,-76 6-38-15,-42 8-5 16,-34 16-2-16,-9 19-23 16,24 6 11-16,40 28-77 0,65 36-45 15,48 12-74 1,72 4-111-16</inkml:trace>
  <inkml:trace contextRef="#ctx0" brushRef="#br0" timeOffset="10719">6570 2544 984 0,'0'0'110'0,"0"0"-58"0,0 0 11 16,0 0-30-16,0 0-22 16,0 0-9-16,189-17 8 15,-134 14-10-15,-6 3 3 16,-9 0-10-16,-7 0-47 15,-12 0-225-15,5 0-425 16</inkml:trace>
  <inkml:trace contextRef="#ctx0" brushRef="#br0" timeOffset="9299">1446 2489 831 0,'0'0'233'0,"0"0"-150"15,0 0 35-15,0 0-8 16,0 0-18-16,0 0-46 15,-221 0-31-15,242 0-7 16,34 0-8-16,32 0 0 16,16 0 10-16,6-4-9 15,-4 2 6-15,-10-4-7 0,-7 0-7 16,2 1-52 0,3 3-126-16,-9-1-128 15,-5 3-283-15</inkml:trace>
  <inkml:trace contextRef="#ctx0" brushRef="#br0" timeOffset="9725">2747 2092 679 0,'0'0'154'16,"0"0"-47"-16,0 0-9 15,0 0-18-15,0 0-21 0,0 0 7 16,-293-110-22-1,266 108 10-15,8 2-43 0,-9 0 5 16,1 0-7-16,9 6-9 16,5 21 0-16,13 3-4 15,0 11-1-15,28 3-1 16,39 6 9-16,12 5-3 16,11 5 0-1,-8 1 1-15,-8-1 5 0,-23-3-6 16,-15-4 0-16,-23-6 4 15,-13 0-3-15,0-15-1 16,-13-4 1-16,-48-9-1 16,-2-8 9-16,-17-11 0 15,19 0-8-15,3 0 14 16,11-16-10-16,11-17 0 0,24-14 7 16,12-21-12-16,12-15 0 15,85-5-4-15,35 3 0 16,30 16-14-16,-6 22-72 15,-19 23-91-15,-39 21-121 16,-24 3-447-16</inkml:trace>
  <inkml:trace contextRef="#ctx0" brushRef="#br0" timeOffset="10109">3673 2217 915 0,'0'0'133'0,"0"0"-15"15,0 0 6-15,0 0-18 16,0 0-62-16,0 0-38 16,-88-11-6-16,112 11-6 15,43 13 6-15,33 6 2 16,26-2 5-16,20-3 13 15,10-6 0-15,3 0-18 16,-11 0 16-16,-37 0-18 16,-24 1 2-16,-36-1 0 15,-28 0-1-15,-23-2-2 16,0-1 1-16,0 12-9 16,-19 10 9-16,-42 12 10 0,-20 7 18 15,-6 1-9-15,-3-8-16 16,11 2-3-16,12-5 0 15,15-3-27-15,22-5-29 16,17-4-131-16,13-4-197 16</inkml:trace>
  <inkml:trace contextRef="#ctx0" brushRef="#br0" timeOffset="10469">5063 2142 964 0,'0'0'132'15,"0"0"-59"-15,0 0-15 16,0 0-22-16,0 0-35 16,0 0 6-16,168 17 45 15,-73 2-33-15,18 5 15 16,9 7-9-16,-3-1-11 15,-3 3 12-15,-18 0-20 16,-12 3-6-16,-25-3 4 16,-24-9 5-16,-16 1-11 15,-15-3 2-15,-6-2 0 16,0 4 10-16,-18 3-4 0,-35 7 9 16,-13 4 9-16,-1-2-14 15,2-6-4-15,14 3-6 16,20-5-9-16,15-1-21 15,16-2-173-15,0-6-178 16</inkml:trace>
  <inkml:trace contextRef="#ctx0" brushRef="#br0" timeOffset="11465">6584 2189 522 0,'0'0'170'16,"0"0"-25"-16,0 0-15 16,0 0-36-16,0 0-26 15,-24-154-8-15,77 126-14 16,-1 7-22-16,9 4 1 0,18 8-2 16,-6 9-14-1,0 0 15-15,-5 9-18 0,-9 29 0 16,-17 15 0-16,-24 15-2 15,-18 18 15-15,0 4 2 16,-25 8-13-16,-39 0 8 16,-24-11-10-16,-7-18-6 15,3-20 0-15,7-15 7 16,17-18-4-16,17-11-3 16,20-5 5-16,15 0 19 15,11-19-18-15,5-17-2 16,0-2 18-16,15-9-15 15,22 6 3-15,8 9-10 16,-8 12 0-16,0 6 9 0,0 14-9 16,11 0-3-16,13 6 1 15,3 27 2-15,10 8-1 16,-13-3 1-16,12 4 0 16,-5-15-3-16,12 1 7 15,-1-15-4-15,-7-1 0 16,2-10-39-16,-13-2-99 15,-11 0-139-15,-21 0-178 16</inkml:trace>
  <inkml:trace contextRef="#ctx0" brushRef="#br0" timeOffset="12456">8070 1369 903 0,'0'0'157'0,"0"0"-30"15,0 0 13-15,-288-148-73 16,163 110-35-16,-31 2 4 16,-39 0-12-16,-70 8-10 15,-87 12-14-15,-97 13 4 16,-101 3 0-16,-61 13-4 15,-47 26 0-15,23 8 9 0,67-6-9 16,92-5-1-16,124-13 1 16,91-13 0-16,78-7 2 15,49-1-2-15,6 1 0 16,9 11-2-16,-16 0 2 16,-33 10 0-16,-31 17-3 15,-33 1 7-15,-12 4 2 16,24-4-6-16,43-12 0 15,67-7 4-15,51-13-4 16,38-5 0-16,21-5 0 16,0 4 0-16,0 4-10 15,0 22 6-15,0 23 4 16,0 23 4-16,0 24 7 16,6 9-3-16,46 20 39 15,33 28-26-15,29 14 13 0,23 15-19 16,9 4-2-16,-4-2 9 15,-9-11-21-15,-22-5 11 16,-26-18-9-16,-17-20-3 16,-23-24 12-16,-8-30-12 15,0-26 0-15,5-23 1 16,38-6-1-16,46-19-7 16,87-6 6-16,96-23 1 15,95-28 13-15,69-8-13 16,40 4 0-16,-5 12-1 0,-26 12-14 15,-39 12-3 1,-54 6 2-16,-41-4-9 0,-40 3 21 16,-23-2-11-16,-13 2 15 15,0-11-7-15,-7 3 13 16,-3 0-7-16,-26 0 1 16,-37 3 0-16,-37 6 4 15,-34-4-3-15,-18 0-1 16,-15-5 0-16,-7-11 1 15,1-8-1-15,-4-14 7 16,-8-11-6-16,-13-13 19 16,-17-13-9-16,-15-3-3 15,-16-7 22-15,-16-3-28 16,0-10 8-16,0-7-4 16,-16-1-3-16,-19 2 16 0,-9 3-19 15,1 4 0-15,4 2 12 16,-10 2-6-16,-3 6-6 15,-6 1 0-15,-3 10 3 16,-28 2 11-16,-33 10-13 16,-13 6 0-16,-32 11 4 15,-18 18-5-15,-6 19-7 16,-20 13-2-16,10 14-3 16,1 5 8-16,38 41-11 15,46 26-52-15,52 19-28 16,61 14-90-16,3 4-143 15,53 4-301-15</inkml:trace>
  <inkml:trace contextRef="#ctx0" brushRef="#br0" timeOffset="13050">9112 2409 748 0,'0'0'197'0,"0"0"-139"0,0 0 43 16,0 0 29-16,0 0-38 15,0 0-43-15,-101-30-11 16,117 30-30-16,53 0 1 15,42 0 9-15,44-6 29 16,14-11-17-16,8-2 15 16,-21 0-33-16,-34 2 7 15,-40 9-9-15,-39 3-2 16,-28-1 16-16,-15 4-17 16,0 2 12-16,0-9 15 15,0-5-15-15,-34-5 11 16,-21-11-30-16,-33 5-4 15,-12 3 1-15,-5 9 3 16,25-1 0-16,35 8 9 0,24-2-7 16,21 3 1-16,0 5-3 15,0-4 0-15,8 2-6 16,36 2 6-16,20 0 0 16,18 0-5-16,16 11 11 15,-6 8-7-15,-15 6 1 16,2 5 0-16,-18 6-1 15,-3 8 1-15,-15 6 0 16,-12-7-3-16,-10 1 8 16,-21 3-8-16,0-9 3 15,-10 6-6-15,-75 9 3 16,-13-9 1-16,-18 3-32 16,18-3-62-16,34-8-138 0,43-4-378 15</inkml:trace>
  <inkml:trace contextRef="#ctx0" brushRef="#br0" timeOffset="13365">12186 2381 893 0,'0'0'124'0,"0"0"-45"16,0 0 39-16,0 0-3 15,0 0-44-15,0 0-5 16,-21-8-11-16,21 8-26 16,0 0 0-16,27 0-25 15,25 0-1-15,22 0 12 16,19 0-15-16,12-8 0 15,-7 8 0-15,-13-3-2 16,4-3-52-16,-1 4-131 16,2-4-194-16</inkml:trace>
  <inkml:trace contextRef="#ctx0" brushRef="#br0" timeOffset="13725">13518 2024 830 0,'0'0'191'0,"0"0"-118"16,0 0 7-16,0 0 16 16,0 0-62-16,0 0-10 15,291-61 13-15,-246 78-27 16,-15 14-3-16,-2 6 15 15,-28 5 7-15,0 13 12 0,-36 17-18 16,-54 4-9-16,-13 4 21 16,8-17-30-16,25-16 5 15,34-17-7-15,36-19 0 16,0 3-5-16,36-12 2 16,49-2 0-16,26 0 16 15,24 0-12-15,23-13 2 16,7-18-6-16,4-1-7 15,-14-5-68-15,-33 8-122 16,-42 4-242-16</inkml:trace>
  <inkml:trace contextRef="#ctx0" brushRef="#br0" timeOffset="14180">14664 1438 877 0,'0'0'114'0,"-272"-102"18"15,107 63-10-15,-40 7-39 16,-36 13-29-16,-46 13-11 16,-34 6 4-16,-21 17-37 15,-22 43 13-15,15 28 3 16,34 30-5-16,66 28 7 15,72 19-15-15,60 25 5 16,75 24 5-16,42 2-15 16,64-3 3-16,97-15 3 0,66-23-6 15,62-28 11-15,54-35-16 16,48-34 0-16,43-53 12 16,31-25-7-16,27-55 6 15,11-50 1-15,-44-27-1 16,-62-11 11-16,-98-14-12 15,-85-5 0-15,-73-9 32 16,-68-7-30-16,-73 13 4 16,-21 0-1-16,-140 22-16 15,-85 16-2-15,-92 20 0 16,-81 32-60-16,-64 32-6 16,-24 31-58-16,21 12-26 0,52 24-118 15,74 30-171-15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09.24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2372 436 270 0,'0'0'257'15,"-365"40"-229"-15,219-20-4 16,36-9 10-16,36-3 40 16,37-2-20-16,16-3-30 15,15-3 23-15,6 0 3 16,0 0-1-16,0 0 19 15,74 0-53-15,115-14 15 16,120-19-1-16,134-19-15 16,116-8 10-16,73-6-22 15,37-1-1-15,4 7 11 16,-32 8-9-16,-66 13-3 16,-71 9 0-16,-98 8 7 0,-102 5-10 15,-85 9 3-15,-97 4 0 16,-66 4-7-16,-38 0 7 15,-18 0-2-15,-42 0-8 16,-148 29 10-16,-141 28 38 16,-176 21-38-16,-120 7 0 15,-79 0-2-15,-58-8 2 16,16 3 0-16,5-2-1 16,37 1 6-16,87-5 6 15,96-8-11-15,129-16 1 16,164-20 17-16,121-17-17 15,109-5-2-15,95-2-26 16,149-6 21-16,187 0 6 0,174-30 7 16,146-28 10-16,98-5-4 15,-17-6-13-15,-38 7 0 16,-102 6 0-16,-112 9 7 16,-100 13-13-16,-120 10 6 15,-103 11 0-15,-96 4 1 16,-87 9-1-16,-53-2-2 15,-21 2-5-15,-45 0 7 16,-145 16 16-16,-140 28 3 16,-165 12-13-16,-119 4-6 15,-73 3-4-15,-40 3 4 16,14 3 0-16,54-3 1 0,75-6 3 16,95-10 1-16,119-12-3 15,134-13 0-15,112-12 5 16,95-7-10-16,29-6 3 15,95 0-53-15,153-11 51 16,186-35 2-16,217-23 1 16,176-14 4-16,93-2-4 15,-15 8-2-15,-110 19 0 16,-163 22 1-16,-161 17-1 16,-151 13 1-16,-133 6 0 15,-95 0-1-15,-73 0 1 16,-19 0 0-16,-166 6 6 15,-155 38 10-15,-180 20 0 16,-174 15-12-16,-129 9-3 16,-85 0-1-16,-43 0 6 0,-9 0-3 15,42 3 3-15,98-3 2 16,148-11 32-16,222-16 4 16,208-29-21-16,223-13-23 15,204-15-20-15,277-4 20 16,289-39 11-16,232-38-11 15,143-16 10-15,44-1-10 16,-70 7 0-16,-141 19 1 16,-163 19 4-16,-176 17-8 15,-184 15 3-15,-183 9 0 16,-137 8 5-16,-98 0-5 16,-45 0 0-16,-156 0 10 0,-163 21 6 15,-198 18-9-15,-181 7-7 16,-137 10 0-16,-90 8-5 15,-29 6 5-15,5 13 0 16,47 5 1-16,112 1 1 16,153-13 6-16,206-15-8 15,203-23 0-15,148-19-4 16,110-13 4-16,197-6-40 16,205-22 40-16,228-36 6 15,200-16-2-15,116-3-4 16,-5 8 0-16,-65 12-1 15,-134 7 1-15,-146 14-2 16,-151 14 1-16,-177 8 2 16,-131 9-8-16,-101 2 7 0,-58 3-10 15,-106 0 10-15,-151 27 12 16,-165 20-7-16,-179 17 6 16,-142 13-10-16,-131 14 2 15,-89 19-3-15,-36 8 0 16,65 0 11-16,148-14-11 15,239-26 3-15,254-29 9 16,219-22-12-16,188-10-4 16,288-17-44-16,283-14 48 15,263-54 26-15,134-29-26 16,39 1-5-16,-85 5 4 0,-147 20 2 16,-147 13-3-1,-162 14 1-15,-146 8 1 0,-144 11 3 16,-128 12-3-16,-91 7 1 15,-71 4 1-15,-37 2 7 16,-161 0 27-16,-169 5-31 16,-213 39 2-16,-190 22-3 15,-165 22-3-15,-117 9 1 16,-27 4-2-16,98-8 4 16,227-24-1-16,305-25 2 15,266-25 3-15,231-16-8 16,285-3-4-16,233-22 4 15,235-33 6-15,133-22-4 16,81-8-1-16,-22-3-1 16,-77 3 0-16,-131 10-1 0,-164 12-2 15,-174 16 3-15,-161 15 3 16,-139 13-3-16,-107-1-8 16,-40-2-39-16,-103 3-101 15,-119-6-115-15,-85 0-262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37.6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102 14 421 0,'0'0'130'0,"0"0"6"16,0 0 2-16,0 0-33 15,0 0-39-15,0 0-28 0,-54-14-11 16,50 14 17-16,-2 5 6 15,0 17-14-15,4 14-1 16,-6 11 3-16,3 10-2 16,-1 13-8-16,6 4-16 15,0 8 1-15,0 1-5 16,0-3-1 31,0-6-4-47,0-11-1 0,0-8-2 0,0-8 0 15,6-9 0-15,7-8-55 0,-5-5-149 0,-2-6-214 16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28:40.20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2850 2628 744 0,'0'0'296'0,"0"0"-129"15,0 0-5-15,0 0-48 16,0 0-36-16,0 0-27 16,0 0-11-16,-45 5-23 0,45-5-10 15,0 0-7-15,52 0-3 16,25 0 3-16,32-16 20 15,17-4-16-15,-1 7-4 16,-3 2-45-16,-25 6-49 16,-26 5-73-16,-20 0-101 15,-29 0-113-15,-4 0-148 16</inkml:trace>
  <inkml:trace contextRef="#ctx0" brushRef="#br0" timeOffset="442">4018 2455 150 0,'0'0'363'15,"0"0"-188"-15,0 0 7 0,0 0 4 16,0 0-34-16,125-141-45 16,-125 117-19-16,0-4-34 15,-21 9-14-15,-1 5-3 16,-5 6-10-16,12 2-14 16,-7 1-8-16,-9 2-4 15,7 3-1-15,-10 0 0 16,10 0-5-16,3 3 3 15,15 10 1-15,6 12-2 16,0 11 3-16,12 3-13 16,34 10 13-16,18-1 0 15,10-2 0-15,1 3 0 16,6-5 2-16,-20-2 0 0,-7-10-2 16,-23-7 2-1,-23-5-2-15,-8-7-2 0,0 1-6 16,-30 0-9-16,-52 2 17 15,-26-2 2-15,5-5 3 16,14-9-5-16,32 0 2 16,20 0 0-16,27-6 3 15,10-21-2-15,6-10-3 16,62-3-4-16,43-15 2 16,13-4 0-16,1 4-25 15,-14 11-31-15,-45 20-46 16,-23 6-50-16,-39 11-88 15,-4-1-240-15</inkml:trace>
  <inkml:trace contextRef="#ctx0" brushRef="#br0" timeOffset="922">4489 1770 643 0,'0'0'277'0,"0"0"-74"16,-278-141-27-16,177 117-64 16,-4 13-31-16,-4 11-28 15,-10 0-7-15,-13 30-27 16,-15 30-5-16,1 26-2 0,-4 24-1 16,-2 17-2-16,10 13 1 15,20 8-7-15,30 6-3 16,23 0 2-16,45-3 1 15,24-8-2-15,35-16-1 16,91-17 0-16,57-25-6 16,52-30 6-16,53-30 0 15,21-25 1-15,-1-8-1 16,-21-41 0-16,-36-18 0 16,-15-9 8-16,-27-17 8 15,-22-16 13-15,-28-14 17 16,-34-19-2-16,-33-13-5 15,-55-8-11-15,-37 9-4 0,-67 17 3 16,-120 16-23 0,-91 25-3-16,-60 24 1 0,-42 27-2 15,17 30 2-15,70 15-2 16,66 10-16-16,86 37-54 16,46 20-65-16,34 15-6 15,35 15-125-15,4 14-402 16</inkml:trace>
  <inkml:trace contextRef="#ctx0" brushRef="#br0" timeOffset="3610">1919 4380 551 0,'0'0'286'15,"0"0"-95"-15,0 0-34 16,0 0-39-16,0 0-27 16,-21-149-20-16,5 124-9 15,0 4-30-15,-8 2-6 16,-3 5 16-16,2 2-27 16,-2 4-5-16,6 6 4 15,-1 2-8-15,-2 0-9 16,-10 0 3-16,3 8 0 15,10 14 9-15,-3-3-8 16,18 0-1-16,6 6 0 0,0 2 1 16,0 3-9-16,35 4 8 15,31-4 0-15,-5 1-10 16,18-1 10 0,-5-4-4-16,-8 5 4 0,1 0 0 15,-15 4-7-15,-9 1 7 16,-12 3 0-16,-20-4-1 15,-11 6 1-15,0-5-5 16,-5-3-1-16,-46-2-1 16,-17-18 6-16,-2-7-9 15,-3-6 10-15,12 0 1 16,-5-9 5-16,15-17-5 0,12-8 3 16,10-5-1-1,24-1-2-15,5-2-1 0,0 1 0 16,49 0-7-16,26 0 7 15,36-4-1-15,14 10-3 16,7 7-52-16,-22 17-54 16,-38 11-128-16,-28 0-195 15</inkml:trace>
  <inkml:trace contextRef="#ctx0" brushRef="#br0" timeOffset="4172">2924 4468 833 0,'0'0'193'16,"0"0"-23"-16,0 0-52 15,0 0-55-15,0 0 11 16,0 0-52-16,-116-30-4 15,116 30-18-15,34-3-1 16,48-1 1-16,34 3 0 16,9-3 3-16,9 2 10 15,-7-1-12-15,-11-5 8 0,-13 1 11 16,-23-3-13 0,-35 3 17-16,-14-2-10 15,-25-5 2-15,-6 0 25 0,0-5-18 16,-16-9-15-16,-48 3 0 15,-12 4-6-15,-9 7 6 16,8 0-8-16,14 6 0 16,4 2 6-16,23 1-3 15,12 2-3-15,11 3 0 16,13 0 1-16,0 0-2 16,0 0 1-16,0 0-3 15,13 0-7-15,47 0 6 16,20 14 4-16,15 3 0 15,8 4 4-15,14 4-3 16,-14 5-1-16,-5 4 0 0,-13 1 0 16,-33 1 6-1,-9-3-6-15,-33-2 0 0,-10-4 1 16,0-3 8-16,-58 1-9 16,-25 3-7-16,-21-1-19 15,-3 7-113-15,-3 4-234 16</inkml:trace>
  <inkml:trace contextRef="#ctx0" brushRef="#br0" timeOffset="6333">5366 4064 928 0,'0'0'186'15,"0"0"-63"-15,0 0-33 16,0 0-54-16,0 0 2 16,0 0-21-16,0 0-6 15,-171 82 13-15,155-27-20 0,16 0-2 16,0 3-2 0,18-6 5-16,56-5 0 0,21-11-2 15,14-12-3-15,10-10 11 16,3-14-6-1,-8 0 14-15,-14-12 20 0,-20-23-8 16,-12-9 20-16,-26-2-29 16,-18-8-4-16,-24-2 19 15,0 1-33-15,-61 0 6 16,-39 9-10-16,-17 6 7 16,-7 16-8-16,5 13 1 15,14 11-2-15,20 0-7 16,18 30-43-16,36 22-40 15,31 6-66-15,0 8-233 16,52-12-602-16</inkml:trace>
  <inkml:trace contextRef="#ctx0" brushRef="#br0" timeOffset="6708">6628 4080 516 0,'0'0'304'16,"0"0"-144"-16,0 0 14 16,0 0-39-16,-291-28-70 15,257 33-23-15,16 26-25 16,9 13-14-16,9 11 22 0,0 0-22 16,0-1 1-16,37-9 8 15,21-9-9-15,9-8 2 16,6-12-5-16,1-11 0 15,-2-5 24-15,8 0-3 16,-12-20 13-16,-10-17 5 16,-21-5-15-16,-19-5 0 15,-18-2-10-15,0-3-12 16,-18 5 16-16,-53 3-18 16,-21 8 0-16,-15 12-1 15,4 13 0-15,8 11-2 16,21 0-7-16,13 30-51 15,19 14-51-15,32 3-118 16,10-11-272-16</inkml:trace>
  <inkml:trace contextRef="#ctx0" brushRef="#br0" timeOffset="7073">7275 4020 722 0,'0'0'229'0,"0"0"-105"16,0 0 22-16,0 0-60 15,0 0-52-15,0 0 1 16,-211 60-22-16,196-14 2 16,6 7-8-16,9-1-3 0,0-3 5 15,16-4-9-15,45-15 0 16,24-8 10-16,10-14-9 15,-3-8 2-15,-2 0 16 16,-13-14 7-16,-13-16 20 16,-24-6-7-16,-12-2-19 15,-28-4 21-15,0-1-26 16,-28 1 0-16,-33 3-3 16,-22 10-10-16,-12 9-1 15,-14 15-1-15,-7 5-19 16,18 17-6-16,19 24-104 15,36 8-81-15,43 1-257 16</inkml:trace>
  <inkml:trace contextRef="#ctx0" brushRef="#br0" timeOffset="7461">8195 3981 842 0,'0'0'166'16,"0"0"-1"-16,0 0-66 16,0 0-36-16,0 0-15 15,0 0-38-15,-272 20 10 16,230 20 2-16,5 7-21 0,21 3 14 16,16 5-15-16,0-8 0 15,27-3 1-15,50-14 0 16,23-14-1-16,21-11 2 15,-6-5 1 1,1 0 11-16,-11-24 0 0,-17-12 17 16,-15-5 34-16,-27-3-39 15,-12 0 3-15,-26-1-1 16,-8 4-20-16,-8 3 17 16,-77 6-25-16,-42 12 0 15,-21 17-9-15,-11 3 8 16,27 19-37-16,56 23-65 15,39 7-71-15,37 0-148 16,31-5-284-16</inkml:trace>
  <inkml:trace contextRef="#ctx0" brushRef="#br0" timeOffset="7811">9142 3948 465 0,'0'0'387'15,"0"0"-198"-15,0 0-25 16,0 0-67-16,0 0-27 16,0 0-44-16,-283 2-5 15,264 45-5-15,6 8-13 16,13 4 13-16,0 0-16 16,49-4 0-16,43-11 4 0,40-16 1 15,21-20-5-15,-4-8 14 16,-2-8 21-16,-25-30 26 15,-34-9-25-15,-30 1-5 16,-33-7 24-16,-25-3-38 16,0 2 8-16,-73-3-9 15,-31 4-15-15,-28 11 9 16,-24 15-10-16,3 19 0 16,23 8-4-16,32 14-12 15,33 35-62-15,47 18-42 16,18-2-135-16,18-7-339 15</inkml:trace>
  <inkml:trace contextRef="#ctx0" brushRef="#br0" timeOffset="8389">12149 3637 695 0,'0'0'314'0,"0"0"-69"15,0 0-65 1,-95-162-39-16,65 151-82 0,9 11-1 16,11 0-9-16,-12 0-31 15,-10 22 16-15,-9 22-22 16,-2 16-5-16,13 6 14 15,18 4-12-15,9 0-4 16,3 2-5-16,0-3 1 16,0-9 3-16,21-7-4 15,3-4-70-15,-3 1-70 16,-21-1-128-16,0 1-574 16</inkml:trace>
  <inkml:trace contextRef="#ctx0" brushRef="#br0" timeOffset="9798">12614 3733 260 0,'0'0'448'16,"0"0"-284"0,0 0-30-16,0 0 5 0,0 0-18 15,0 0-34-15,-98-121-27 16,64 110-18-16,4 6 10 15,14-1-29-15,1 6 6 16,15 0 0-16,0 0-21 16,0 0 3-16,0 0-11 15,-16 0 0-15,2 22 4 16,-9 7-2-16,2-5-2 16,13-3 0-16,2-6 6 15,6-6-7-15,-7-5 1 0,7-4 0 16,0 0 1-1,0 0 2-15,0 0-3 16,0 0 6-16,0 0-6 0,0 0 15 16,0 0-15-16,0 0 0 15,0 0 13-15,0 0-9 16,0 0-4-16,0 0 0 16,0 0 3-16,0 0 0 15,0 0-3-15,0 0 0 16,0 0-5-16,0 0 5 15,-6 0 0-15,6 0-1 16,0 0 4-16,0 0-3 16,0 0 0-16,0 0 0 15,-3 0 3-15,3 0-3 16,0 0 0-16,0 0 0 16,0 6 2-16,0 7-13 0,0 6 11 15,0 12 0-15,0 2 1 16,0 0 1-1,0-3-2-15,16 1 0 0,8-4 1 16,10-5-1-16,1 0 0 16,2-6 0-16,10-2-5 15,4-3 5-15,14-8 0 16,2-3-1-16,-6 0 4 16,3 0-1-16,-6-16-2 15,-6-9 0-15,-9-5 9 16,-12-9-5-16,-7-10-4 15,-18-6 5-15,-6-9-4 16,0-2 12-16,-43 1-13 16,-12 4 0-16,-15 14 3 0,2 12 3 15,2 15-8-15,-2 13 2 16,-5 7-12-16,-6 10 10 16,11 34-77-16,20 16-98 15,29 3-224-15,19-8-372 16</inkml:trace>
  <inkml:trace contextRef="#ctx0" brushRef="#br0" timeOffset="11175">13481 3475 522 0,'0'0'255'15,"0"0"-105"-15,0 0-8 0,0 0-5 16,0 0-57-16,0 0-4 16,0-44-21-16,0 44-10 15,-9 0-8-15,9-3-9 16,-7 3 6-16,7 0-15 16,0 0-10-16,-24 0 6 15,-13 22-11-15,-14 18 2 16,-7 11 1-16,14 4-3 15,15 3 0-15,23-1-4 16,6-4 0-16,6-9-2 16,55-5 2-16,9-12 0 15,6-8-1-15,-3-8 4 16,7-8-3-16,-12-3 0 16,-2 0 4-16,-16-12 8 15,-20-12-10-15,-9-3 6 0,-11-6 5 16,-10-9-13-16,0-5 24 15,0-8-23-15,-37-2 2 16,-15 4 10-16,-9 7-9 16,-3 8-4-16,6 11 0 15,-3 12 4-15,3 12-10 16,0 3 6-16,-1 0-28 16,14 14-18-16,1 17-77 15,20 13-68-15,24-4-131 16,0-1-128-16</inkml:trace>
  <inkml:trace contextRef="#ctx0" brushRef="#br0" timeOffset="11596">14168 3527 748 0,'0'0'183'0,"0"0"-12"15,0 0-44-15,0 0-7 16,0 0-54-16,0 0-2 16,-109-101-12-16,97 101-28 15,-4 0 6-15,-5 0-22 16,-1 19-7-16,-2 19 21 16,12 9-22-16,12 8 0 0,0 3 6 15,0-3-3-15,28-6 8 16,23-5-11-16,13-11 0 15,12-2 4 1,4-12 1-16,3-11 0 0,11-8 0 16,-11 0 6-16,3-6 23 15,-26-21-12-15,-4-6-14 16,-32-2 32-16,-11-13-31 16,-13 0 14-16,0-2-7 15,-56 0-13-15,-20 6 11 16,-12 8-14-16,-20 14 0 15,5 22-9-15,5 0-38 16,-3 38-101-16,40 7-155 16,17-1-995-16</inkml:trace>
  <inkml:trace contextRef="#ctx0" brushRef="#br0" timeOffset="14060">3477 6041 610 0,'0'0'218'15,"0"0"-96"-15,0 0 37 0,0 0-25 16,0 0-65 0,0 0 0-16,-119-72-31 0,119 72-25 15,68 0-9-15,62 0-1 16,54 0 9-16,30 0 1 16,6-16-12-16,-27-4 22 15,-34-1-18-15,-62 4 11 16,-48 7 29-16,-34-7-29 15,-15-3 19-15,0-5 3 16,-34-10-37-16,-38-1 21 16,-18 0-22-16,-13 6 0 15,8 0 7-15,6 8-2 16,22 6-5-16,25 4 0 16,20 4 2-16,20 8 1 0,2 0-3 15,0 0 0-15,24 0-10 16,48 0 6-16,23 0 4 15,15 16 0-15,-6 4 3 16,-3 4-5-16,-6 7 2 16,-6 3 0-16,-13 3 7 15,-12 2-2-15,-21-4-5 16,-25 4 0-16,-18 0 5 16,-16 2-2-16,-81 5-3 15,-34 8-22-15,-16-3-46 16,7 2-178-16,2 4-419 15</inkml:trace>
  <inkml:trace contextRef="#ctx0" brushRef="#br0" timeOffset="13031">1063 5980 544 0,'0'0'447'15,"0"0"-322"-15,0 0-9 16,0 0-10-16,0 0-49 15,0 0-8-15,0 0-30 0,-19-13-15 16,19 13 5 0,29-3-9-16,29 0 0 0,24 0 7 15,19 3-7-15,2 0 0 16,-2 0-104-16,4 3-107 16,-8 0-85-1,-9-3-291-15</inkml:trace>
  <inkml:trace contextRef="#ctx0" brushRef="#br0" timeOffset="13533">2056 5810 604 0,'0'0'194'16,"0"0"-26"-16,-15-157-15 0,-7 102-22 15,1 5-15-15,0 10-52 16,-3 6 12-16,-5 7-44 15,14 10-14-15,-6 6 22 16,6 9-34-16,3 2-2 16,-4 0-1-16,1 0 5 15,-10 0-12-15,-9 5 4 16,10 17 0-16,3 8-4 16,15 4 8-16,6 1-6 15,0 6 2-15,43 3 0 16,24 7 1-16,12 0-1 15,10 2 0-15,6-2 0 16,-13 0 0-16,3-5 0 0,-17 3-1 16,-17-1 6-1,-19-2-6-15,-11 1 1 0,-21-4 0 16,0-1-5-16,-21-9 10 16,-46-5-5-16,-17-12 0 15,5-13 5-15,7-3 3 16,14 0-8-16,14-34 0 15,20-10 1-15,12-13 2 16,12-15-5-16,0-2 2 16,12-11 0-16,46-1-3 15,15 12 1-15,10 10-27 16,-17 29-14-16,-1 30-77 16,-6 5-79-16,-14 27-96 15,7 20-174-15</inkml:trace>
  <inkml:trace contextRef="#ctx0" brushRef="#br0" timeOffset="30515">5946 5349 962 0,'0'0'193'15,"0"0"-58"-15,0 0-38 0,0 0 7 16,0 0-27 0,0 0-36-16,0 0-16 0,-95-46-16 15,95 55-8-15,0 24 1 16,0 11 1-16,0 11 5 15,7-3-3-15,7 0-1 16,2 1-2-16,-1-4 0 16,-2 4-2-16,-4-7-15 15,3-4-30-15,-3-1-75 16,12-5-109-16,16-9-206 16</inkml:trace>
  <inkml:trace contextRef="#ctx0" brushRef="#br0" timeOffset="31515">8246 5468 343 0,'0'0'331'0,"0"0"-208"16,0 0-1-16,0 0 21 15,0 0-44-15,0 0-58 16,-5-26-30-16,5 56-9 15,0 9 19-15,18 7-5 16,-2 3-9-16,-8-2-2 16,-1-4 1-16,2-1-4 15,-4-6-2-15,5-3-10 16,9-11-138-16,-4-5-186 0</inkml:trace>
  <inkml:trace contextRef="#ctx0" brushRef="#br0" timeOffset="30806">6667 5433 715 0,'0'0'178'0,"0"0"5"16,0 0 1-16,0 0-67 15,0 0-20-15,0 0-40 16,-89-58-23-16,89 58-22 15,0 8-12-15,0 28 4 16,0 11 1-16,0 8 2 16,0 0-1-16,0 2-2 15,0 2-4-15,0 1 0 0,0-8-1 16,0-5-33-16,13-11-46 16,11-17-61-1,18-11-103-15,11-8-46 0,-1 0-16 16,12-17-147-16</inkml:trace>
  <inkml:trace contextRef="#ctx0" brushRef="#br0" timeOffset="31039">7040 5664 370 0,'0'0'164'15,"0"0"-23"-15,0 0-10 16,0-149-32-16,0 127 12 16,0 6-4-16,0 5 2 15,0 5-18-15,-6 6-12 16,6 0-29-16,0 0-26 0,0 0-17 15,0 12-7 1,0 20-1-16,0 15 1 0,12 8 1 16,3-3 0-16,-6 6 4 15,6-6-5-15,1-2-6 16,0-10-50-16,5-9-123 16,6-8-49-16,10-12-24 15,8-11-221-15</inkml:trace>
  <inkml:trace contextRef="#ctx0" brushRef="#br0" timeOffset="31280">7519 5595 443 0,'0'0'180'16,"0"0"-49"-16,0 0 13 0,0 0-16 16,0 0-16-16,0 0-24 15,-14-74-23-15,14 74-26 16,0 0-18-16,0 0-21 15,0 19-3-15,0 23 3 16,6 7 5-16,9 6-1 16,-6 3-4-16,4 0 3 15,-5-9-3-15,8-5-7 16,20-8-76-16,-2-17-153 16,6-8-91-16,3-11-380 15</inkml:trace>
  <inkml:trace contextRef="#ctx0" brushRef="#br0" timeOffset="31745">8827 5394 556 0,'0'0'186'16,"0"0"-100"-16,0 0-17 15,0 0-37-15,0 0 12 16,0 0 23-16,32 102-29 15,-15-66-11-15,-2-3-6 16,-5-3-10-16,2 3-3 0,-10 3-4 16,-2 8-4-16,0-3-90 15,0 9-468-15</inkml:trace>
  <inkml:trace contextRef="#ctx0" brushRef="#br0" timeOffset="32465">10407 5303 750 0,'0'0'191'0,"0"0"-6"15,0 0-25-15,0 0-29 16,0 0-44-16,0 0-35 16,-104-80-13-16,93 80-23 15,-5 31-13-15,-5 8-2 16,-5 10 15-16,15 0-11 16,8-2 1-16,3-1 0 15,0-2-5-15,0 4 1 16,0-1-2-16,0-6-28 0,9 0-43 15,22-8-76 1,6-8-189-16,-2-5-300 0</inkml:trace>
  <inkml:trace contextRef="#ctx0" brushRef="#br0" timeOffset="32840">10716 5493 767 0,'0'0'159'16,"0"0"-20"-16,0 0-9 16,0 0-26-16,0 0-42 15,0 0-22-15,-64-57-27 16,48 57-13-16,1 22 0 0,6 8 16 16,3 0-9-16,6 9-7 15,15-1-10-15,43-7 10 16,15-1 2-16,1-17 5 15,5-13-6-15,-12 0 13 16,-6-8-5-16,-9-16 0 16,-17-9 13-16,-11-3 26 15,-9-5-9-15,-9-3-21 16,-6-1 8-16,0 7-11 16,-37 0-7-16,-6 13-4 15,-2 6-4-15,-2 10-1 16,5 9-7-16,-4 0-21 15,4 14-59-15,14 27-56 16,28 6-106-16,0 0-216 0</inkml:trace>
  <inkml:trace contextRef="#ctx0" brushRef="#br0" timeOffset="33206">11453 5442 773 0,'0'0'187'0,"0"0"-28"16,0 0-9-16,0 0-50 16,0 0-40-16,0 0-25 15,-127-67-15-15,103 70-19 16,3 24 0-16,6 6 11 0,9 6-6 16,6 7-5-16,0-6 2 15,15 1-1-15,44-8 0 16,13-9 0-16,11-10 1 15,5-14-2-15,-3 0 7 16,-8-6-8-16,-12-21 12 16,-20-3-9-16,-10-6 12 15,-33 0 15-15,-2-5-9 16,0 2 3-16,-45 1-13 16,-29 5-6-16,-15 6-4 15,1 10-1-15,9 11-1 16,18 6-7-16,17 0-57 15,30 35-55-15,14 4-126 0,0 6-266 16</inkml:trace>
  <inkml:trace contextRef="#ctx0" brushRef="#br0" timeOffset="33583">12149 5406 181 0,'0'0'727'0,"0"0"-557"16,0 0-5-16,0 0-47 16,0 0-34-16,0 0-48 15,-46-55-20-15,33 55-10 16,8 21-3-16,-11 15-3 16,16 13 9-16,0-5-7 0,0-2 1 15,53-6 2-15,10-9-5 16,17-10 2-16,12-10 1 15,17-7 3 1,14 0 0-16,-13-24 0 0,-13-12 12 16,-10-2 14-16,-36-4 6 15,-14-2 0-15,-22-2-7 16,-15 5-3-16,0-1-3 16,-58 12-8-16,-24 5-10 15,-26 14-6-15,5 11-1 16,-13 0-9-16,12 20-57 15,6 21-71-15,9 2-104 0,10 10-358 16</inkml:trace>
  <inkml:trace contextRef="#ctx0" brushRef="#br0" timeOffset="34457">9256 5620 618 0,'0'0'195'15,"0"0"-56"-15,0 0 2 16,0 0-40-16,0 0-39 16,0 0-27-16,-10-14-12 15,10 14-16-15,0-2-7 16,0 2 0-16,0 0-21 15,0 0-102-15,0 10-177 16</inkml:trace>
  <inkml:trace contextRef="#ctx0" brushRef="#br0" timeOffset="34638">9256 5620 473 0,'267'-30'144'0,"-262"30"-71"0,6 0-19 15,5 0-43-15,-1 0-11 16,-3 0-46-16,-3 5-255 16</inkml:trace>
  <inkml:trace contextRef="#ctx0" brushRef="#br0" timeOffset="34821">9655 5571 559 0,'0'0'177'16,"0"0"-60"-16,0 0-29 16,0 0-31-16,0 0-43 15,0 0-14-15,3-6-38 16,18 17-108-16,11 3-633 15</inkml:trace>
  <inkml:trace contextRef="#ctx0" brushRef="#br0" timeOffset="34985">9655 5571 551 0,'288'-14'218'0,"-288"14"-105"16,0 0 6-16,0 0-83 15,0 0-34-15,0 0-2 16,0 0 0-16,0 0-61 16,0 0-104-16,-13 6-365 15</inkml:trace>
  <inkml:trace contextRef="#ctx0" brushRef="#br0" timeOffset="39798">13750 4784 575 0,'0'0'202'16,"0"0"-87"-16,0 0 21 15,0 0-22-15,0 0-19 16,0 0-11-16,0 0-6 16,3 0-27-16,-3 0-8 15,0 0-2-15,0-4-11 16,0 3-11-16,-31-5-7 16,-41 3-4-16,-33 1-8 15,-41 2 0-15,-44 0 0 16,-33 0 6-16,-49 8-4 0,-37 8 0 15,-20 7-2 1,-1 1-3-16,11-2-1 0,14 3 4 16,9-6 1-16,8 1 1 15,5-7 1-15,16-5-5 16,8-2 5-16,2-1-5 16,9-2 2-16,7 0 0 15,12-1 0-15,6 4 4 16,4 0-4-16,-8 1 0 15,-3 5 0-15,2-1-5 16,1-1 5-16,2 5 0 16,-5-4-3-16,-5 0-1 0,-16 3 4 15,-6-1-1 1,-5 4 1-16,3 2 0 0,-13 1 0 16,5-4 1-16,13-5-1 15,38-6 4-15,14-5-2 16,31 0 3-16,9 0-4 15,1-5-1-15,-2-5 0 16,-10 9 0-16,-12 1-4 16,-22 0 2-16,-28 5 1 15,-21 20-5-15,-11 2 4 16,1-2 2-16,35-3 1 16,31-8-1-16,30-6 1 15,29-5 1-15,12-3 0 16,5 0-1-16,10 0-1 15,-2 0 2-15,0 0-1 0,5 0-1 16,-1 0 0-16,7 0 1 16,5 0-1-16,17 0 1 15,10 0-1-15,6 0 0 16,17 0 1-16,21 0 0 16,7 0-1-16,22 0 0 15,0 0 0-15,0 0-1 16,0 0-6-16,-10 5-8 15,-8 31 0-15,-6 15 15 16,-3 11 0-16,11 4 2 16,7 8-2-16,9 8 0 15,0 9 0-15,-6 8 1 0,0-3 0 16,6 7-1 0,0-11 1-16,0 1-1 0,0 2 0 15,0-2 2-15,0 0-1 16,16-5-1-16,5-5 1 15,6-14-1-15,4-11 0 16,17-14-1-16,5-17 1 16,-2-5 0-16,17-8 0 15,11-3 3-15,16-2 0 16,12-1-1-16,30-3-1 16,25-2 1-16,43-3-1 15,33 0-1-15,34-8 3 16,22-14-2-16,15 2 0 15,-4 3 3-15,-9 4-3 16,-8 5-1-16,-1-3 0 0,7 5 5 16,13-2-5-1,18-3-1-15,19-3-8 0,29 0 7 16,13 1-2-16,18 5 4 16,-17 3 0-16,-17 1 1 15,-27 4 0-15,-20 0-1 16,-11 0-1-16,-3 0 1 15,11 4-1-15,10-4-3 16,3 0-10-16,6 0 8 16,-3-12 2-16,-6-10 0 15,-28 3 2-15,-20-3 2 16,-19-3-2-16,-34 3 3 0,-15-3-1 16,-25 1 3-16,-12-4-3 15,-3 1 0-15,-2-4 0 16,5 1 3-16,-3 0-3 15,-21-1-1-15,-18 5-1 16,-26 3 0-16,-29 4 2 16,-34 5 0-16,-10 0 0 15,1 0 6-15,-6-5-6 16,6-4 0-16,5 2 0 16,1-3 0-16,2-4 1 15,13 3 0-15,0-2 0 16,10 2 5-16,-7-3-6 15,-5 4 4-15,-11-1 0 0,-3-5 2 16,-5 2 5 0,0-7-2-16,-6-9 1 0,-7-10-1 15,-2-11 8-15,-7-9-12 16,-3 0 1-16,-5 2 8 16,-7 3-5-16,0 7 0 15,0-2 7-15,0-5-9 16,0 0 2-16,0-5 3 15,-29-3-9-15,2 3 4 16,3 8 6-16,-13 8-8 16,6 16 0-16,-11 10 8 15,5 10-4-15,-6 6-9 0,-2 1 0 16,-7 7-1 0,-16 3-30-16,-12 5-72 0,-5 3-49 15,3 23-149-15,0 11-360 16</inkml:trace>
  <inkml:trace contextRef="#ctx0" brushRef="#br0" timeOffset="42698">4727 7721 629 0,'0'0'236'0,"0"0"-135"16,0 0 11-16,0 0-34 15,0 0-45-15,0 0-27 16,-31-22 3-16,31 22-7 16,0 0-2-16,0 0-3 15,0 0-22-15,0 0-88 16,0 0-63-16,0 14-36 15</inkml:trace>
  <inkml:trace contextRef="#ctx0" brushRef="#br0" timeOffset="44863">19568 4724 833 0,'0'0'165'0,"0"0"11"16,0 0-30-16,0 0-53 0,0 0-42 16,0 0-19-16,-186-34-23 15,186 34-9-15,6 0 0 16,49 19 0-16,24 4 5 15,16-4 8-15,21 3-6 16,-2-6 9-16,1 4-9 16,-2-6 2-16,-12-3 1 15,-28-3-1-15,-30-1 3 16,-22-1 1-16,-18-2-5 16,-3-2-2-16,0 1-1 15,0-1 2-15,-9 12-6 16,-43 8 3-16,-17 9 8 15,-21 1-5-15,14-1-7 0,12 2-3 16,21-3-66-16,19 0-70 16,17-5-161-16,7-11-258 15</inkml:trace>
  <inkml:trace contextRef="#ctx0" brushRef="#br0" timeOffset="45206">20855 4650 919 0,'0'0'129'0,"0"0"37"0,0 0-36 16,0 0-80-16,0 0-28 15,0 0-19-15,69-9 1 16,26 20 15-16,10 3 6 15,-7-1-4-15,-10 2 2 16,-18-4-9-16,-24-1 2 16,-15 1-8-16,-20-3-3 15,-1 3-1-15,-10 0 1 16,0 3 1-16,0 5 4 16,-21 7-1-16,-31 3-1 15,-7 5 2-15,4-4-6 16,-3 6-4-16,16-1-8 15,10 1-95-15,27-8-133 16,5-12-334-16</inkml:trace>
  <inkml:trace contextRef="#ctx0" brushRef="#br0" timeOffset="45574">22315 4534 872 0,'0'0'131'0,"0"0"19"15,0 0-34 1,0 0-56-16,0 0-43 0,0 0 3 16,314-34-7-16,-256 54-2 15,-11 10 0-15,-10 0 3 16,-23 9-4-16,-14 5 1 15,0 2 1-15,-64 5 0 16,-18-2 2-16,-13-5-2 16,21-11-2-16,23-9 0 15,26-13-5-15,25-5-5 16,0 0 0-16,0 2 2 16,31 0 0-16,30-3 7 15,40-5-1-15,25 0 2 16,30-8-10-16,5-22-59 15,-2-8-92-15,-34-1-207 0</inkml:trace>
  <inkml:trace contextRef="#ctx0" brushRef="#br0" timeOffset="44036">17359 4982 541 0,'0'0'136'0,"0"0"27"0,0 0 24 16,0 0-17-16,0 0-32 15,-272 22-38-15,254-19-15 16,15-3-28-16,3 0-20 15,0 0-7-15,0 0-16 16,0 0-9-16,39 0-5 16,56 0 2-16,36 0 2 15,25-6 0-15,-12-5-4 16,-16 5-7-16,-20-1-60 16,-26-1-65-16,-16 2-93 15,-13-3-152-15</inkml:trace>
  <inkml:trace contextRef="#ctx0" brushRef="#br0" timeOffset="44473">18507 4740 568 0,'0'0'242'16,"0"0"-73"-16,0 0 10 16,0 0-36-16,-14-141-53 15,-14 122-29-15,4 3-16 16,-5 5-5-16,5 6-16 15,3 1-13-15,-6 4-1 16,-4 0-9-16,-6 0 1 16,-8 20-2-16,11 13 0 15,25 5-1-15,9 6 1 0,6 3 0 16,55 0-2-16,18-1 0 16,10-4 3-1,-6-3-3-15,-10-6 3 0,-15-3-2 16,-15-3 2-16,-22 0-1 15,-18 1 0-15,-3 0-5 16,0 2 5-16,-45-5 0 16,-23-3 1-16,4-8 4 15,3-14-1-15,18 0 0 16,12 0 0-16,10-6-1 16,21-18 1-16,0-10-4 15,0-10-4-15,42-5 2 16,29-6-1-16,-1 3 1 15,4 7-23-15,-14 13-31 16,6 14-59-16,-8 11-143 0,8 4-284 16</inkml:trace>
  <inkml:trace contextRef="#ctx0" brushRef="#br0" timeOffset="46572">23573 3992 786 0,'0'0'184'0,"0"0"-14"15,0 0-40-15,-265-77-65 0,97 72-30 16,-61 5-10-16,-64 0-3 16,-69 8-6-16,-50 14-9 15,-52 2 6-15,-34 4-6 16,13 0 10-16,1 4-8 15,27 1-7-15,26 8-1 16,24 1 3-16,52-4-3 16,56-2-1-16,70-6 0 15,54-2 2-15,41-6-2 16,30-9 0-16,12 2 4 16,16-7-2-16,-4-2 0 15,14-1-1-15,16 1-1 16,20-4 0-16,23 1 0 0,7 0 0 15,0-1-4 1,0 3-1-16,0 7-1 0,0 1 1 16,0 7 3-16,-3 7 2 15,-8-4 2-15,-5 1-2 16,6 3 2-16,-4 4-1 16,2 7 0-16,9 11 2 15,3 9 9-15,0 10 1 16,3 11 11-16,39 0 4 15,10 3-2-15,12 4-3 16,-8 1-4-16,-8-6-8 16,-9 1 1-16,-10 6 0 0,-14 0-4 15,-15 6 1 1,0-1 0-16,0-10-4 0,0-20-2 16,6-16 1-16,10-17-4 15,21-14 0-15,14-2 0 16,49-6 0-16,56-8 5 15,71 0 0-15,69-13 2 16,61-21-4-16,44-6-1 16,18-11 1-16,27 0-2 15,3-4 2-15,-25 8-6 16,-23 8 3-16,-43 7-10 16,-35 1 10-16,-27 3-5 15,-8-3 5-15,2 7 1 16,-9 3-1-16,1-2 3 15,-4-1-3-15,-31 1 0 0,-33 1-1 16,-53 1 2-16,-40 5 0 16,-33 1 0-16,-30 4 0 15,-27 9 1-15,-17-1 0 16,-14 0-2-16,7-2 7 16,-1-9 9-16,2-8 10 15,8-3-13-15,2-6 2 16,6 1-8-16,8-9-4 15,16-6 1-15,-1-10-4 16,4-11 3-16,1-14 2 16,-15-11 3-16,-10-11-1 15,-27-2-1-15,0-1 1 0,-51-2-4 16,-54 4-2 0,-20 5-1-16,-21 19-1 0,-23 20-4 15,-13 29-7-15,-11 25-51 16,-3 5-83-16,9 14-125 15,4 19-565-15</inkml:trace>
  <inkml:trace contextRef="#ctx0" brushRef="#br0" timeOffset="49323">4740 9110 620 0,'0'0'166'16,"0"0"-44"-16,0 0 4 15,-288 32-21-15,272-32-30 16,16 0-24-16,0 0-6 16,0 0-4-16,40 0-8 15,55 0-17-15,37 0 23 16,29-7 11-16,11-7-22 15,8-3-2-15,-9-2-4 16,-25 6-8-16,-35 1 0 16,-39 10-3-16,-41-1-2 0,-25 3-1 15,-6 0-2 1,0 0 4-16,0 0-2 0,-58-6 1 16,-46 6-3-16,-36 0-1 15,-43 0-5-15,-12 0-2 16,-8 0 2-16,5 13 7 15,33-1-6-15,39-3 0 16,54-7-1-16,40 0 2 16,27-2-1-16,5 0-2 15,0 0 1-15,34 0-3 16,54 0-3-16,31 0 6 16,28 0 0-16,-7-2 1 15,-2 0-2-15,-19 2-2 16,-3 0-43-16,-12 0-51 15,-4 19-99-15,-10 2-202 0</inkml:trace>
  <inkml:trace contextRef="#ctx0" brushRef="#br0" timeOffset="50057">6731 9188 596 0,'0'0'206'0,"0"0"-61"16,0 0 4-16,0 0-16 16,0 0-62-16,-278-67-29 15,247 64-9-15,17 3-6 16,7 0-7-16,7 0-3 15,0-3-7-15,37 1-7 16,63-4-1-16,45-5 23 16,38-5-8-16,7-4 2 15,-7 1-3-15,-28 2 4 16,-44 6 2-16,-53 3 1 16,-31 6-10-16,-27 2-3 15,0 0 2-15,0 0 3 16,-18 0-5-16,-59 0 0 15,-48 0-5-15,-43 2-5 16,-36 21-1-16,-20 4-2 0,19-2 3 16,31-3 0-16,55-6 1 15,55-7-1-15,46-7 1 16,18-2 1-16,0 0-2 16,18 0 0-16,83 0-8 15,39 0 8-15,43 0 6 16,7 0-5-16,3 0 2 15,-16-6-3-15,-10-4 5 16,-41 1-4-16,-52 4-1 16,-38 5 2-16,-29 0 0 0,-7 0-2 15,0 0 3 1,-16 0 2-16,-69 0 2 0,-35 0 4 16,-48 0-11-16,-15 0 0 15,-9 14 0-15,23 2-1 16,37-5-1-16,60-5 4 15,48-4-4-15,24-2 2 16,0 0-2-16,0 0-2 16,72 0 3-16,47 0 1 15,37 0 5-15,28-2 0 16,-11-17-3-16,-38 5 2 16,-46 5-4-16,-46 7 0 15,-43 2-21-15,0 0-58 16,-83 19-112-16,-43 14-276 15</inkml:trace>
  <inkml:trace contextRef="#ctx0" brushRef="#br0" timeOffset="52055">9115 8191 726 0,'0'0'275'0,"0"0"-56"15,0 0-67-15,-163-162-43 16,155 146-28-16,-5 10-29 16,13 4-12-16,0 2-15 15,0 0-9-15,0 0-3 16,0 0-8-16,0 0-5 15,0 16-2-15,0 25 2 0,7 17 4 16,20 5 0 0,-3 3-1-16,4 5-2 15,-6 4 0-15,-8 8 1 0,1-4-2 16,-7-5-7-16,-8-7-44 16,2-12-41-16,4-12-48 15,0-7-114-15,9-14-85 16,1-17-279-16</inkml:trace>
  <inkml:trace contextRef="#ctx0" brushRef="#br0" timeOffset="53212">11831 8084 539 0,'0'0'142'0,"0"0"-124"16,0 0-15-16,0 0 109 16,0 0-48-16,53 173-36 15,-39-126-15-15,8 0-6 16,-3-8-7-16,-2-1 0 15,1-5-60-15,-5-5-137 16,-7-7-444-16</inkml:trace>
  <inkml:trace contextRef="#ctx0" brushRef="#br0" timeOffset="53422">12555 8029 553 0,'0'0'150'0,"0"0"-72"0,0 0-76 16,0 0 25-16,0 0 66 15,13 190-66-15,-7-130-11 16,2-10-11-16,2-4-3 16,9-4-2-16,-1-12-48 15,3-8-194-15</inkml:trace>
  <inkml:trace contextRef="#ctx0" brushRef="#br0" timeOffset="53624">13280 7836 599 0,'0'0'91'16,"0"0"-87"-16,0 0 57 15,0 149 31-15,0-72-53 16,3-3-26-16,9-5-4 16,-3 0-9-16,-9-11-8 15,0-6-366-15</inkml:trace>
  <inkml:trace contextRef="#ctx0" brushRef="#br0" timeOffset="54231">14428 7848 639 0,'0'0'211'16,"0"0"-67"-16,0 0 7 15,0 0-36-15,0 0-18 16,0 0-14-16,-21-114-33 16,21 114-24-16,0 0-26 15,0 12 0-15,0 23-5 16,0 20 5-16,0 8 6 16,0 7 2-16,15-2-8 15,14 1 1-15,-3-11 5 16,8-8-3-16,-1-7-3 15,-7-10-1-15,-5-3-8 0,-7-7-42 16,-1-1-72 0,-10-6-99-16,-3-2-158 0</inkml:trace>
  <inkml:trace contextRef="#ctx0" brushRef="#br0" timeOffset="54889">15239 7923 553 0,'0'0'169'16,"0"0"-14"-16,0 0-48 15,0 0 13-15,0 0-29 16,0 0 2-16,-61-64-28 0,54 64-32 16,1 0-15-1,-4 0-18-15,-11 30-4 0,-9 21 4 16,-1 14 9-16,10 3-9 16,21-5 5-16,0-8-5 15,0-8 1-15,52-11-1 16,6-6 1-16,3-8 2 15,3-11 0-15,4-9-1 16,-2-2 1-16,5 0 9 16,-10-15 0-16,-15-10 19 15,-4-5 3-15,-13-9 2 16,-8-8 6-16,-21-5-17 16,0-3 3-16,0 3 1 15,-34-1-16-15,-19 7-10 16,-5 10 5-16,-3 6-8 0,3 13-1 15,0 6-3-15,0 9 1 16,-9 2 3-16,1 0-6 16,-2 13-15-16,4 23-65 15,18 11-47-15,12 5-69 16,25-8-148-16,9-11-541 16</inkml:trace>
  <inkml:trace contextRef="#ctx0" brushRef="#br0" timeOffset="52784">10887 8189 785 0,'0'0'175'15,"0"0"-14"-15,0 0-46 16,0 0-62-16,0 0-47 15,0 0-3-15,-37 101 21 16,50-37 4-16,11-1-18 16,3-2-5-16,-6-1-3 0,2-5-2 15,-15-4-1-15,5-7-73 16,1-10-100-16,2-9-116 16,-6-11-225-16</inkml:trace>
  <inkml:trace contextRef="#ctx0" brushRef="#br0" timeOffset="53005">11266 8169 696 0,'0'0'172'15,"0"0"-33"-15,0 0-41 0,0 0-56 16,0 0-42-16,0 0-5 15,68 61 5-15,-44-12 3 16,3 1-3-16,-6 0 0 16,-6-1-9-16,1 1-114 15,-3-4-118-15,-5-10-531 16</inkml:trace>
  <inkml:trace contextRef="#ctx0" brushRef="#br0" timeOffset="52319">9665 8230 576 0,'0'0'207'15,"0"0"-57"-15,0 0 11 16,0 0-17-16,0 0-43 15,0 0-30-15,-31-105-45 0,31 105-24 16,0 11-2-16,0 28-6 16,21 19 6-16,3 2 8 15,-1 3 2-15,-2 0 1 16,-12-2-11-16,4 3 4 16,-5-6-4-16,2-9-17 15,1-8-72-15,-4-11-81 16,2-13-37-16,-9-9-11 15,8-8-132-15</inkml:trace>
  <inkml:trace contextRef="#ctx0" brushRef="#br0" timeOffset="52529">10150 8246 609 0,'0'0'152'0,"0"0"29"16,0 0-35-16,0 0-52 15,0 0-46-15,0 0-28 16,16-8-20-16,5 49 0 16,10 14 15-16,-10 9-12 15,-21 7 1-15,0 14-4 16,0-5-115-16,-39-5-294 16</inkml:trace>
  <inkml:trace contextRef="#ctx0" brushRef="#br1" timeOffset="61841">5197 8061 475 0,'0'0'263'16,"0"0"-60"-16,0 0-50 0,0 0 4 15,0 0-27-15,0 0-42 16,-55-63-12-16,55 58-16 15,0 5-5-15,0-3-11 16,0 3-11-16,0 0-8 16,0 0-12-16,0 18-7 15,0 27 4-15,0 9 22 16,0 2-25-16,3 4-2 16,13 4 0-16,-4-1 1 15,4 3-4-15,-10-3-2 16,-6-2-1-16,0-6-47 15,0-8-51-15,0-9-47 0,0-13-142 16,0-3-346-16</inkml:trace>
  <inkml:trace contextRef="#ctx0" brushRef="#br1" timeOffset="62192">6337 8037 869 0,'0'0'309'0,"0"0"-113"16,0 0-71-16,0 0-40 15,0 0-48-15,0 0-7 16,18-43-5-16,-15 43-6 16,3 8-14-16,1 39-3 15,2 12 5-15,-2 19 12 16,-2 1-5-16,-2-1-9 16,3-2 1-16,1-4 1 15,-7-6-2-15,0 0-5 16,0-3-39-16,0-10-102 15,-53-9-233-15</inkml:trace>
  <inkml:trace contextRef="#ctx0" brushRef="#br1" timeOffset="63130">5195 9732 225 0,'0'0'619'0,"0"0"-418"0,0 0-25 15,0 0-26-15,0 0-37 16,0 0-54-16,-59-77-34 16,59 77-5-16,25 0-11 15,33 7-5-15,31 27 14 16,17 10-4-16,19 8-4 16,10 8-1-16,12 6 0 15,6 8-2-15,-13 9-5 16,-9 5-2-16,-18-8 2 15,-18-8 4-15,-15-21-5 16,-22-20-2-16,-21-15 3 0,-22-13-2 16,-6-3 0-16,-4 0 8 15,2 0 28-15,12-35 8 16,13-29-1-16,0-21-32 16,10-17 0-16,-11 1-7 15,6-7 4-15,-7 9-7 16,-3 13-2-16,-2 18 3 15,-13 24-2-15,-8 24 0 16,-4 15-5-16,0 5-12 16,0 0-39-16,0 5-47 15,0 29-80-15,-18 13-74 16,-26 9-404-16</inkml:trace>
  <inkml:trace contextRef="#ctx0" brushRef="#br1" timeOffset="67635">15199 6976 521 0,'0'0'240'0,"0"0"-85"16,0 0 1-16,0 0-28 16,0 0-32-16,0 0-39 15,-89-22-44-15,4 19 15 16,-13-2-12-16,-28-1 7 16,-33 1 4-16,-27-1-8 15,-55 1-3-15,-38-1-10 16,-39 6-4-16,-12-2 7 15,-6-2-2-15,-5 2-2 16,-11 2-2-16,-9 0-3 16,-26 0 1-16,-17 19-3 15,-24 14 2-15,-27 0-1 16,-16 0 1-16,10-6 0 0,12 1 4 16,0-5-3-1,24-2 7-15,19-2-8 0,18 1-3 16,12 1 3-16,9-1-4 15,-3 2 4-15,10-5 0 16,8-7 3-16,22-5-1 16,18-5-2-16,22 0 3 15,36 0-1-15,13 6 1 16,27 5-3-16,18 1-1 16,14 10-1-16,10-1 0 15,-2 2 2-15,-3 4-1 16,9 2 0-16,18-1 0 15,25-3-3-15,30-3 6 16,32 1-4-16,26 4 0 0,11 11-2 16,12 15-5-16,7 10 9 15,7 7-3-15,0 3 2 16,0 1 1-16,28 0 0 16,9 4 3-16,3 4-2 15,2-2 1-15,4 2 6 16,-9 4 6-16,5-4-8 15,-11 9 8-15,-4 5-3 16,-6 6 0-16,-5 0-1 16,5-7-1-16,3-1-6 15,5-6 0-15,1 0-1 16,1 0-1-16,-4-6 1 16,-6-2-2-16,-6-6 0 0,-5-19 0 15,2-19 0-15,3-11 0 16,1-14 0-16,11 0 0 15,4-4 0-15,20 3 1 16,10-5-1-16,25-5 0 16,18 0 6-16,28 0-5 15,35 0 2-15,36 0 1 16,43-16-1-16,27-1-3 16,30-7-2-16,36-7-4 15,28 4 6-15,20-1-2 16,-5 7 4-16,-12 4 2 15,-12 4-4-15,-25 1 0 0,5 6 2 16,5-1 1-16,12-2-1 16,18-5-2-16,2-3-5 15,7-2 3-15,-7 0 1 16,-13 6 1-16,-39 1 1 16,-20 1 1-16,-14 3-2 15,-22-3 0-15,-8 3 2 16,13 3 1-16,6-1-3 15,26 0 3-15,0 3-6 16,8-6 3-16,10 2-1 16,1-4-5-16,2-2 4 15,-23-2 2-15,-19 5 1 16,-16 0 0-16,-8-2-1 0,5-3 3 16,-15 2-1-1,2-3-2-15,-3-1 2 0,-4 1 0 16,-9 2-2-16,-8 0 0 15,-29-3-3-15,-30 4 2 16,-27-1-5-16,-37 1 6 16,-16-2 0-16,-15 2 3 15,-5-1-8-15,-4 1 10 16,-6-7-6-16,3-5 3 16,-3-8 1-16,1-5 1 15,-1-9-3-15,0-8 1 16,-13-6 4-16,-2-2-2 0,-7-5-3 15,-11-6 4 1,-10-9-1-16,-2-8 6 0,-10-9-4 16,-3-15 3-16,0-11-6 15,0-11 3-15,0-6-2 16,0 2 1-16,0-2-2 16,-24 7 1-16,-20 14-2 15,-7 12 2-15,-2 19-3 16,-11 14 4-16,-12 11 3 15,-12 9-6-15,-28 13-1 16,-26 16-1-16,-46 17-8 16,-79 11 5-16,-84 11-1 15,-107 41 0-15,-138 19-41 16,-146-2-145-16,-170-8-763 16</inkml:trace>
  <inkml:trace contextRef="#ctx0" brushRef="#br1" timeOffset="79018">23131 4658 494 0,'0'0'138'15,"0"0"23"-15,0 0-33 16,0 0-15-16,0 0-8 15,0 0-24-15,9-168 17 0,-9 132-40 16,0 0 1-16,0 1 7 16,0-4-17-16,-25 3-31 15,-11 8 2-15,-15 7-18 16,-17 2 20-16,-2 4-22 16,-14 7 1-16,5 8 2 15,2 0 0-15,-8 0-3 16,-2 33 0-16,-8 13 0 15,0 10 4-15,5 10-4 16,8 6 0-16,15 5-1 16,18 8 3-16,28 3-2 15,21-3 0-15,0-5 0 16,79-6 0-16,26-10 0 16,32-12 0-16,19-17-5 0,17-15 10 15,12-16-6-15,-8-4 1 16,-16 0 0-16,-15-17 9 15,-25-11-7-15,-12-8 3 16,-20-8 24-16,-9-16-26 16,-19-15 31-16,-19-16-8 15,-21-13-18-15,-21-6 23 16,0 0-25-16,-58 8-1 16,-40 14 0-16,-33 16 0 15,-21 25-9-15,-17 17 4 16,-8 22-1-16,6 8-13 15,9 14 14-15,16 41 0 16,30 22-7-16,42 11 11 16,43 8-8-16,31-2-2 0,0-7-33 15,68-1-19 1,6-12-68-16,-8-8-94 0,-13-10-340 16</inkml:trace>
  <inkml:trace contextRef="#ctx0" brushRef="#br1" timeOffset="81057">17066 7856 672 0,'0'0'236'16,"0"0"-58"-16,0 0-11 15,0 0-26-15,0 0-17 16,0 0-60-16,0-41-10 15,3 35-15-15,2 0-27 16,8 4 19-16,3 2-29 0,-14 0 0 16,10 0-3-1,3 5 1-15,7 29 0 0,-1 4 3 16,4-2 5-16,-3-10 3 16,-7-6-11-16,-1-6 1 15,2-11-4-15,-3-3 3 16,1 0-1-16,14 0 1 15,28-25 0-15,31-32 30 16,58-29-17-16,19-18-6 16,26-6 8-16,9-5-10 15,-22 15-5-15,-31 25 0 16,-51 31-12-16,-52 26 6 0,-43 18-49 16,0 0-39-16,0 3-14 15,-12 21-116-15,-19 9-60 16,-14 11-456-16</inkml:trace>
  <inkml:trace contextRef="#ctx0" brushRef="#br0" timeOffset="90304">18830 8033 294 0,'0'0'508'0,"0"0"-325"15,0 0-43-15,0 0 9 16,0 0-30-16,0 0-85 16,-140-45 14-16,140 45-12 15,0-3-35-15,0 0 27 16,31-2-18-16,67-3 1 15,69-9 47-15,63-2-34 16,32-6 5-16,-6 3-4 16,-20 6-20-16,-59 5 25 15,-45 2-30-15,-59 7 0 16,-51-2 17-16,-20 2 1 0,-2 0-18 16,0-2 24-16,0-9-21 15,-55-12 39-15,-17-3-42 16,-20-4 0-16,-6 9-9 15,9 4 20-15,4 3-16 16,18 7 5-16,30 4 0 16,27 2 2-16,10-1-2 15,0 3 0-15,0 1-7 16,10-3 6-16,41 3-1 16,23 0 1-16,21 0 1 15,0 4-4-15,0 17 4 16,3 4 0-16,-11 4-3 0,0 11 12 15,-12 3-16 1,-10 7 7-16,-19 2 0 0,-20-2-2 16,-18-4 2-16,-8-7 0 15,-8-1-4-15,-55-2 15 16,-25-3-22-16,-7-3-20 16,3-2-70-16,7-3 16 15,32 1-100-15,23 5-211 16,30-3-506-16</inkml:trace>
  <inkml:trace contextRef="#ctx0" brushRef="#br0" timeOffset="91941">21486 7940 729 0,'0'0'243'16,"0"0"-99"-16,0 0-17 15,0 0 8-15,0 0-62 16,0 0-25-16,-183-65 28 16,183 65-57-16,0-3-2 15,0-2-11-15,0 2 3 16,21 0-15-16,46-2 6 16,28-1 0-16,30 0 12 0,1 4-10 15,4 2-4 1,-4 0-69-16,-16 0-128 0,-16 0-182 15</inkml:trace>
  <inkml:trace contextRef="#ctx0" brushRef="#br0" timeOffset="92374">22655 7416 820 0,'0'0'165'0,"0"0"-16"0,0 0-36 16,0 0-65-16,0 0-16 16,0 0 1-16,246-104-30 15,-178 104 18-15,-1 13-14 16,-9 22 0-16,-12 21 27 16,-12 8-34-16,-25 12 16 15,-9 7 6-15,0-1-21 16,-58-5 28-16,-18-11-29 15,-13-14 1-15,-18-16 11 16,9-19-2-16,12-15-10 16,19-2 2-16,22-13 1 15,17-20 21-15,19-3-24 16,9-3 0-16,0 4 14 16,37 5-14-16,21 6 0 15,17 9-1-15,6 12 1 0,7 3-14 16,7 0 14-16,-7 27 0 15,-5 9-4-15,2 6 6 16,-8-1-4-16,2 0-9 16,-5-6-71-16,8-6-65 15,-12-8-168-15,-8-10-377 16</inkml:trace>
  <inkml:trace contextRef="#ctx0" brushRef="#br0" timeOffset="92846">23748 6965 662 0,'0'0'215'16,"-450"-140"-87"-16,194 77 22 16,6 8-24-16,2 13-66 15,-8 20 10-15,-11 22-39 16,-14 3-11-16,-6 55 17 15,-2 21-35-15,14 18 13 16,27 21-10-16,46 16 4 16,55 20-2-16,67 15-7 15,72 20 0-15,11 9-5 16,129 0 15-16,50-8-11 16,48-25 1-16,32-19 0 0,19-25-5 15,25-25 5-15,17-33 0 16,23-33 11-16,3-30-7 15,-5 0 30-15,-13-55 6 16,-32-28-14-16,-33-15 23 16,-43-24-23-16,-28-15 4 15,-23-25 14-15,-56-8-26 16,-73 2 17-16,-43 11-33 16,-95 23 1-16,-94 7 23 15,-90 11-26-15,-97 6-4 16,-94 19-2-16,-62 28-4 15,10 33 7-15,70 30-49 0,98 41-77 16,75 47-41 0,65 20-322-16</inkml:trace>
  <inkml:trace contextRef="#ctx0" brushRef="#br0" timeOffset="150727">12666 276 699 0,'0'0'257'15,"0"0"-122"-15,0 0 0 16,0-159-12-16,-37 125-67 0,-10 2-13 16,-4 13-5-16,-7 3-32 15,-10 10 12-15,2 6-18 16,-8 0 1-16,-6 0 0 16,1 30-1-16,12 9 0 15,21 4-3-15,34 11-1 16,12-3 2-16,30 7-3 15,65-3 0-15,27 0-4 16,18 0 9-16,8 0 0 16,-16-3-4-16,-13 1 8 15,-32 2-4-15,-28 0 0 16,-28-4 2-16,-31 2-6 16,0-4 4-16,-21-2 0 0,-56-3 5 15,-34-3-1-15,-26-7-1 16,5-12-3-16,20-12-44 15,26-7-56-15,46-3-81 16,40-11-45-16,16-38-3 16,87-25-75-16</inkml:trace>
  <inkml:trace contextRef="#ctx0" brushRef="#br0" timeOffset="150942">13274 494 387 0,'0'0'227'0,"0"0"-66"15,0 0 6-15,0 0-53 16,0 0-24-16,0 0-34 0,6 56-49 16,-6-11 70-16,0 13-40 15,0 0-13-15,0 2 4 16,0-5-28-16,0-8 0 16,24-8-3-16,-3-11-13 15,7-9-158-15,-13-8-125 16,-11-6-26-16,-4-5-202 15</inkml:trace>
  <inkml:trace contextRef="#ctx0" brushRef="#br0" timeOffset="151261">13237 274 595 0,'0'0'168'0,"0"0"-68"0,0 0-10 15,0 0-16-15,0 0-35 16,0 0-33-16,-126 6 3 16,105 15-9-16,15 4-6 15,6-3 3-15,0-3-3 16,6-2-8-16,36-9 8 16,14-8 6-16,14 0 9 15,-11 0 17-15,-4-19 14 16,-13-12 33-16,-20-1-34 15,-22-4 6-15,0 6-12 16,-32 6-33-16,-40 12-2 0,-9 12 2 16,2 0-12-16,25 12-29 15,20 28-116-15,31 13-98 16,3 4-321-16</inkml:trace>
  <inkml:trace contextRef="#ctx0" brushRef="#br0" timeOffset="152829">14031 629 518 0,'0'0'342'16,"0"0"-207"-16,0 0-1 16,0 0-22-16,0 0-42 0,0 0-38 15,-262-124 6-15,243 124-21 16,-18 0-17-16,-15 22 0 15,-17 18 0-15,-8 14-4 16,19-2 4-16,21 3-2 16,31-3-5-16,6-8-3 15,0-8 3-15,51-15-10 16,8-12-3-16,6-9 20 16,-4 0-8-16,-10 0 8 15,-7 0 19-15,-23-9-17 16,-13 7 8-16,-8 2 14 15,0 0-5-15,0 0 15 0,0 0-34 16,0 0 1-16,0 8-3 16,0 30-13-1,0 23 15-15,0 19 9 0,-5 8-7 16,5 11 8-16,0 14-10 16,0 2 0-16,0 7 0 15,0-5 0-15,0-18 0 16,0-19 0-16,0-31 6 15,0-23-8-15,-10-13 4 16,-33-13-2-16,-23 0 71 16,-32 0-13-16,-28-10-44 15,4-32-10-15,3-16 2 16,18-19-11-16,33-9 5 0,26 1-19 16,42 3 15-1,0 3-6-15,73-1-2 0,59-3 7 16,42-2 5-16,25-3-10 15,8 3 10-15,4-6 0 16,-39 11 5-16,-32 8-5 16,-37 15 0-16,-45 21 4 15,-21 14-2-15,-24 14 8 16,-13 8-10-16,0 0 0 16,0 0-3-16,0 0 3 15,0 11-4-15,0 30-2 16,0 17 6-16,0 11 4 15,0-4-4-15,0-4 0 0,0-14 3 16,9-9-3 0,0-19 0-16,3-10-2 0,-2-6 8 15,-5-3-12-15,1 0 6 16,15 0-2-16,5-28 2 16,4-13 0-16,12-3 5 15,-14 5 0-15,-6 14-2 16,-14 12 0-16,-1 10-3 15,-4 3 0-15,3 0-8 16,15 0 1-16,16 15-10 16,8 11 16-16,8 8 1 15,5-4-8-15,13-5 8 16,5-12-5-16,12-7-3 16,1-6 5-16,-9 0 3 0,-16-14-3 15,-25-16 6-15,-17-6 3 16,-7-8-4-16,-15-9-2 15,0-2 16-15,0 4-15 16,-21 7 9-16,-19 10-6 16,3 18-4-16,9 11 22 15,7 5-22-15,7 0 0 16,4 35-7-16,4 20 0 16,6 11 7-16,0-5-1 15,21-9 5-15,30-13-11 16,7-13 7-16,5-11 0 15,1-10-5-15,-3-5 9 16,12 0-4-16,0-22 0 16,-3-11 1-16,4-1 5 0,-19-1-6 15,9-1 0-15,-18 9 3 16,-10 8-2-16,-9 13-2 16,-5 6-1-16,9 0-2 15,6 0-10-15,5 12 14 16,-2 13-5-16,-3 1-8 15,-3 2 13-15,-10-6-1 16,-3-12-1-16,-11-3 4 16,-4-5-5-16,-6-2 3 15,0 0 0-15,0-9 19 16,-10-15-14-16,-41-6-5 0,-15 3 1 16,-6 5 7-1,-2 5-4-15,14 9-4 0,-4 8 0 16,17 0-6-16,-1 17 6 15,8 29-2-15,12 18-2 16,19 4 4-16,9 4-1 16,0-12 1-16,37-13 0 15,35-17-8-15,18-16 8 16,2-14 0-16,8-11-1 16,-2-41 6-16,-3-17 6 15,-10-16-9-15,-18-14 13 16,-23-5 24-16,-30-12-27 15,-14 3 18-15,0 12-4 0,-14 18-20 16,-30 27 22 0,17 32-6-16,3 19-8 0,11 5 9 15,-2 27-23-15,-10 58-12 16,10 33 12-16,15 28 0 16,18-14-1-16,104-24 1 15,57-32 0-15,40-29-11 16,41-33 7-16,9-14-41 15,-34-11-121-15,-101-30-319 16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23.76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1295 253 483 0,'0'0'170'0,"0"0"-82"16,0 0-48-16,294-90-13 0,-9 70 21 16,90-1 6-16,43-7-7 15,5-3-21 1,-42 7-12-16,-66 4 31 0,-73 9-27 16,-77 7-3-16,-70 0 19 15,-47 4-30-15,-38 0 6 16,-10 0-10-16,0 0 0 15,-58 19 2-15,-74 20 12 16,-61 16 0-16,-56 5 6 16,-34 0-19-16,-37-1 6 15,-26-1-7-15,-24-1 7 16,-8 4-7-16,45-6 0 16,82-11 0-16,111-17 2 15,91-14-2-15,49-3-5 16,43-2-13-16,103-1 18 0,105-7 17 15,116-2-17-15,75-34 0 16,23-8 4-16,-50 9 5 16,-90 10-10-16,-111 11 1 15,-98 8 0-15,-62 6-1 16,-41 0 1-16,-13 0-2 16,0 0 0-16,-104 31 4 15,-86 21-3-15,-109 17 1 16,-102 16 0-16,-65 3 7 15,-30 3-6-15,25-9-1 16,47-13 5-16,110-17 0 16,115-19-4-16,94-16-1 0,90-9 0 15,30-6-8 1,147-2-1-16,123 0 9 0,143-29 9 16,106-26-5-16,47-6-2 15,-22 9-2-15,-67 8 0 16,-107 19 2-16,-113 14 1 15,-113 11-3-15,-89 0 0 16,-70 5-9-16,-83 37 4 16,-131 24 3-16,-124 22 2 15,-112 15 4-15,-68-3-4 16,-32-6 0-16,39-9 5 16,76-17-3-16,109-12 5 15,133-19-7-15,96-8 0 0,84-10-8 16,44-3 8-1,170-7 0-15,148-9 0 0,148-14 1 16,109-38 4-16,23-9-5 16,-61 6 0-16,-100 11 3 15,-143 16 0-15,-134 18-3 16,-111 7 0-16,-80 3-6 16,-138 17 2-16,-133 32-4 15,-151 20 8-15,-134 17-2 16,-99 9 6-16,-35 2-4 15,21-10 3-15,85-9-1 16,160-19 6-16,168-22-8 0,151-7 0 16,105-8-7-16,184-10 10 15,182-12-3-15,194-6 16 16,154-47-15-16,60-15 4 16,-26 1-5-16,-88 10 0 15,-164 16 9-15,-173 18-9 16,-155 13-2-16,-125 10-1 15,-53 0-6-15,-163 38 6 16,-106 20 0-16,-121 19 6 16,-89 11-1-16,-42 1-2 15,-7-3 0-15,13-3 3 16,75-8 1-16,111-18 3 16,134-21-7-16,128-11 0 0,77-11-10 15,92-3 3 1,159-9 7-16,149-2 9 0,139-30-8 15,65-20 11-15,-11-5-12 16,-92 15 0-16,-128 12 8 16,-144 14-8-16,-113 14 0 15,-91 0-3-15,-34 0 2 16,-144 27 1-16,-104 37-6 16,-128 18 6-16,-113 17 12 15,-67 10-8-15,-53 5-4 16,7 2 6-16,82-12 7 15,163-29 32-15,179-32-34 16,166-19-10-16,98-17-2 0,179-7 6 16,162 0 1-16,124-39 11 15,63-10-13-15,-18 0 13 16,-114 9-17-16,-128 15 0 16,-128 15 1-16,-107 4 3 15,-64 6-4-15,-39 0 0 16,-7 0 2-16,0 0 0 15,-53 0-2-15,-100 20 0 16,-98 27 16-16,-109 13-15 16,-65 12 0-16,-14-4-1 15,42-7 3-15,93-14 12 16,121-15-15-16,123-7-1 16,60-6-11-16,161-4 5 15,135-11 7-15,145-4 11 0,88-19-8 16,39-19 5-1,-33 2-8-15,-93 14 4 0,-112 11-7 16,-116 11 5-16,-113 0-4 16,-76 0 0-16,-25 0-3 15,-46 22 5-15,-132 27-36 16,-121 21 36-16,-113 17 12 16,-86 10-10-16,-46-7-2 15,-3-7 0-15,13-14 7 16,93-20 5-16,144-13-12 15,142-19 0-15,120-9-3 16,70-5-12-16,179-3 15 0,155-3 7 16,160-39-2-1,82-10 7-15,6 5-12 0,-57 11 0 16,-114 17-11-16,-144 9 9 16,-128 7 2-16,-118 0-1 15,-56 3 1-15,0 0 4 16,-98 0-4-16,-122 31-19 15,-113 20 12-15,-113 21 14 16,-31 2-7-16,55-7 16 16,117-24 3-16,139-21 39 15,124-11-58-15,42 0-10 16,125-5 9-16,120-4 2 16,106-2 8-16,77-16-6 15,17-14-3-15,-56 8-28 16,-93 14-143-16,-82 2-162 0,-82 0-204 15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25.16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37 104 529 0,'0'0'88'15,"0"0"-17"-15,0 0 28 16,376-36 7-16,-205 20-38 15,12-3 0-15,-14-1 14 16,-53 8-47-16,-49 11-6 16,-46 1 4-16,-21 0-29 15,0 0 15-15,0 0-14 16,0 0 2-16,-36 0-7 16,-37 16 14-16,-28 9-8 15,-12 10 3-15,-4 7-3 16,-2-4-5-16,3 4-1 0,5-7 4 15,24-7-2 1,34-12-2-16,26-13-4 0,27-3 4 16,0 0-12-16,48 0 12 15,57 0 0-15,36-3 5 16,20-16 2-16,1-3-6 16,-25 3-1-16,-39 5 2 15,-33 5 3-15,-35 5-4 16,-14 4-1-16,-16 0 1 15,0 0 1-15,0 0-2 0,0 0-8 16,-77 8 8 0,-48 19 0-16,-43 6 10 0,-9 3-1 15,-3-1-4-15,14-1 26 16,35-7-31-16,45-8 0 16,46-10 6-16,40-4-6 15,4 3-2-15,81 0-9 16,64 1 11-16,72-9 23 15,33 0-19-15,6 0-2 16,-46-9 1-16,-68 4 1 16,-73 5-4-16,-46 0 0 15,-27 0 0-15,0 0-8 16,-27 8 8-16,-71 17-7 16,-55 11 5-16,-39 10 4 15,-13-1 11-15,28-10-13 16,24-2 0-16,50-8 0 15,23-8 2-15,43-7-2 0,28 1 0 16,9 1-9-16,36-1 6 16,69 0 3-16,36-6 0 15,36-5 22-15,27 0-20 16,7-5 0-16,-24-12-1 16,-62 6 4-16,-51 11-7 15,-53 0 2-15,-21 0-2 16,0 0-8-16,-79 11 1 15,-62 23 9-15,-52 6-1 16,-18 2 6-16,10-2 2 0,48-9-7 16,55-7 0-16,48-4-2 15,36-9 2-15,14 5-7 16,0 1 5-16,14 2 4 16,30 0 6-16,7-2-8 15,18-6 0-15,16-3 8 16,4-2-8-16,9-4 0 15,-19 4-1-15,-36 2-187 16,-43 2-701-16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55.3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22 262 738 0,'0'0'169'0,"0"0"-103"16,0 0 43-16,0 0 38 16,0 0-29-16,0 0-53 15,0 0-10-15,-40-5-12 16,40 5-18-16,10-6-13 15,47-4-10-15,19-7 10 16,40-5-6-16,4 6-5 0,-4-7 2 16,-6 4 0-16,-22 2-1 15,-23 1 1-15,-35 5 0 16,-20 3-1-16,-10 3 7 16,0 2 15-16,0-3 1 15,0-2-12-15,-15-6 0 16,-31 0-13-16,-6-2-1 15,-12 6-4-15,6 3 5 16,11-1-1-16,10 8 1 16,16 0-1-16,12 0-1 15,9 0 2-15,0 0 7 16,0 0-7-16,0 0-3 16,40 0-7-16,31 0 7 15,17 0 3-15,22 11 5 0,-12 10 1 16,-4 4-6-16,-11 4 2 15,-19 3-2-15,-6-1 4 16,-21 1-8-16,-16-1 7 16,-21-1-7-16,0-3 1 15,-18 1-2-15,-50-3 5 16,-4-1 0-16,-11-1-2 16,4-7-35-16,17 4-58 15,14-4-103-15,38-6-241 16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56.3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0 617 600 0,'0'0'325'16,"0"0"-108"-16,0 0-1 16,0 0-92-16,0 0-39 15,0 0-23-15,31-132-9 16,-31 132-19-16,0 0-16 0,0 0-12 16,6 19-6-16,10 23 0 15,-4 19 4-15,-3 1-1 16,1 4 1-16,1 3-2 15,10-6 5-15,1-2-6 16,3-12 0-16,2-10 0 16,-6-14-1-16,-11-14 2 15,-4-11 2-15,-3 0-1 16,-3 0 5-16,6-11 2 16,-6-28 30-16,0-21-18 15,0-20-20-15,0-16 2 16,0-14-3-16,0-14 3 15,0 0-2-15,-9 6-2 16,-7 11 0-16,5 30-2 0,11 25 2 16,0 21-2-16,0 17-7 15,14 6 0-15,44 8-6 16,32 0-1-16,10 14-6 16,11 33 2-16,-20 13 1 15,-21 9-4-15,-24 3-1 16,-33 2 0-16,-13-6 7 15,-19-5-17-15,-63 4-14 16,-23-7-30-16,-11 1-55 16,12-1-102-16,9-7-201 15</inkml:trace>
  <inkml:trace contextRef="#ctx0" brushRef="#br0" timeOffset="798">692 931 580 0,'0'0'300'0,"0"0"-82"15,0 0-34-15,0 0-45 16,0 0-46-16,0 0-34 16,42-80-27-16,-42 80-23 15,0 0-9-15,0 0-8 16,0 25-3-16,0 2 11 15,0 7 3-15,0-8 1 0,25 2-2 16,11-6-2-16,1-3 2 16,6-8-1-16,2-6-1 15,8-5 1-15,5 0 3 16,0-10 2-16,-6-15-3 16,-3-2 2-16,-25-1 2 15,-3-2 4-15,-11 5 7 16,-5 6 0-16,-5 8-11 15,0 8 5-15,0 3-7 16,0 0-5-16,0 0-9 16,0 0-10-16,0 14 16 15,6 10 3-15,17 1 3 16,-2-6-3-16,9-4 1 0,7-7-2 16,2-6-1-16,17-2 2 15,5 0 7-15,12-14-4 16,0-18 3-16,-8-10-6 15,-10-5 5-15,-19-9 6 16,-18-6 9-16,-15-9 5 16,-3-6-4-16,0 3-5 15,-21 9-2-15,-15 23-8 16,11 16 10-16,9 19-3 16,5 7-13-16,8 0 0 15,3 21-12-15,-7 32 5 16,1 15 7-16,6 6 1 15,0-3 1-15,0-7-2 16,13-8-3-16,24-10-10 0,-8-13-11 16,3-11-30-16,-3-8-6 15,0-5-4-15,-8-9-13 16,-13 0-33-16,0 0-35 16,-8-20-60-16,-8-5 18 15,-43-2 18-15,-17-4 95 16,-5 1 25-16,6 2 49 15,9 7 68-15,15 4 32 16,22 9 1-16,11 2-14 16,10 3-11-16,0 3-26 15,10 0-25-15,54 0-23 16,34 0 16-16,24 3-18 16,7 0-94-16,-7-3-210 0</inkml:trace>
  <inkml:trace contextRef="#ctx0" brushRef="#br0" timeOffset="1195">2800 397 821 0,'0'0'255'0,"0"0"-42"15,0 0-77-15,0 0-56 16,0 0-21-16,0 0-28 15,-71-30-31-15,38 71 2 0,-22 17 14 16,3 8-10-16,15 3-3 16,13 2 1-16,24-2-4 15,0-8 1-15,2-4-1 16,57-16 0-16,14-13 0 16,17-17 4-16,10-11 4 15,4-2 0-15,12-29-2 16,-3-10-2-16,-6-3 7 15,-18-8-5-15,-28-9 17 16,-29-8-3-16,-27-5-5 16,-5-3-5-16,-40 2-6 15,-46 15-4-15,-2 16-7 16,5 22 0-16,18 22-11 16,14 8-42-16,14 45-53 0,27 12-37 15,10 10-173-15,0 0-381 16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1:58.0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37 786 805 0,'0'0'248'0,"0"0"-54"15,0 0-34-15,0 0-85 16,0 0-23-16,0 0-32 16,0-35-17-16,0 48-3 15,10 23 0-15,-2 8 1 16,8-3-1-16,11-8 3 16,-6-6 0-16,4-10-1 15,-3-6-2-15,-1-8 3 16,6-3-1-16,4 0 1 15,-1-6 16-15,7-19 0 16,-6-2 15-16,2-6-9 16,3-2-5-16,-4-4-12 15,-6 3 5-15,0 6-10 16,-12 16 6-16,-1 9-7 0,-13 5-2 16,16 0-10-16,-1 5-3 15,6 25 12-15,9 6 0 16,-14-3 1-16,-1-8 0 15,-9-6 0-15,2-8 0 16,5-7 0-16,-7-4 1 16,4 0-1-16,5 0 3 15,7-4 3-15,5-18-3 16,12-8 0-16,4 0-1 16,-6 2 0-16,0 9-2 15,-13 5 0-15,10 12 0 16,5 2-6-16,17 0 0 15,-11 5 4-15,2 20-7 0,-15 2-56 16,-13 1-60-16,-6-3-111 16,-13-9-184-16</inkml:trace>
  <inkml:trace contextRef="#ctx0" brushRef="#br0" timeOffset="177">119 387 741 0,'0'0'206'16,"0"0"-30"-16,0 0-52 15,0 0-85-15,0 0-39 16,0 0-30-16,7 30-35 0,65 6-154 16,26-3-185-1</inkml:trace>
  <inkml:trace contextRef="#ctx0" brushRef="#br0" timeOffset="1221">1610 361 733 0,'0'0'279'0,"0"0"-86"15,0 0-22 1,0 0-73-16,0 0-17 0,0 0-34 16,-35-92-10-16,28 87-2 15,1 2-2-15,6 3-9 16,0-3 0-16,0 3-13 16,0 0 0-16,0 0-2 15,0 0-3-15,0 0-3 16,0 0 0-16,0 0-3 15,0 0-5-15,0 0 0 16,0 0 2-16,0 0-3 16,0 0-1-16,0 3 1 15,16 11 6-15,5-1 3 16,-6-5-2-16,-9-2-2 16,0-3 2-16,-1-3-1 0,-5 0 2 15,0 0-1-15,0 0 0 16,0 0 1-16,0 0-1 15,0 0-1-15,0 0 7 16,0 0-1-16,0 0 7 16,0 0 4-16,0 0 2 15,0 0 2-15,0 0-4 16,0 0-8-16,0 0-1 16,0 0-3-16,0 0-5 15,0 0-2-15,0 2-3 0,0 10-5 16,0 7-1-1,0 11 9-15,0 14 2 0,-5 9 3 16,5 2-2 0,0 5-1-16,0 3 1 0,0-5 0 15,0-7-1-15,0-8 0 16,5-19 0-16,5-10-3 16,-1-12 1-16,-2-2 2 15,-7 0 4-15,6 0 4 16,-6-5 1-16,9-28 1 15,-3-13-9-15,0-15-1 16,-3-8 4-16,-3-12-3 16,0-8-2-16,0-5 1 15,0-2-1-15,0 0-2 16,7 16 2-16,1 27-5 16,-2 23 5-16,1 28-2 15,7 4-8-15,2 53-20 0,15 25 20 16,3 19 6-16,-4-3 5 15,-3-11 0-15,4-13 1 16,0-17-2-16,-1-19-3 16,-2-14-1-16,-7-14 5 15,-12-5-6-15,12-3 5 16,8 0 2-16,6-14 6 16,17-16-5-16,-12-3 5 15,10-5-7-15,-15-4 2 16,6-5-2-16,-5 4 0 0,-8 9 0 15,-7 15 0 1,-12 13-1-16,4 6-10 0,2 6-3 16,-6 32-17-16,-2 17 29 15,-7 9-1-15,0-3 1 16,0-6 0-16,0-9-2 16,-16-5-25-16,-12-8-29 15,4-4-21-15,2-5-35 16,1-11-45-16,11-2-82 15,10-11-95-15,0 0-184 16</inkml:trace>
  <inkml:trace contextRef="#ctx0" brushRef="#br0" timeOffset="1619">2897 378 558 0,'0'0'215'0,"0"0"-30"15,0 0-48-15,16-150-13 16,-16 128-25-16,0 9-23 16,0 4-29-16,-31 6-15 15,-6 3-17-15,-6 0-10 16,-5 0 1-16,8 12-4 16,9 7 0-16,10 5 1 15,21 8-3-15,0-4 0 16,0 6 4-16,31-3-1 15,20-2 5-15,2-2-4 0,-2-2-1 16,1 0-3-16,-9 0 0 16,-7 3 0-16,-7 2 1 15,-12 3-1-15,-5-3 3 16,-12 3-3-16,0-3-1 16,0-2 0-16,-12-6 1 15,-24-3-5-15,-3-8-1 16,2 0 6-16,-6-6 0 15,6-2-34-15,12-1-72 16,4-2-88-16,21 0-83 16,0-26-135-16</inkml:trace>
  <inkml:trace contextRef="#ctx0" brushRef="#br0" timeOffset="2300">3471 241 814 0,'0'0'216'15,"0"0"-35"-15,0 0-44 16,0 0-72-16,0 0-33 16,0 0-11-16,-64 89 22 15,46-37-11-15,0 0-10 16,15-5-5-16,3-8-5 0,-6-4-3 15,6-7 2 1,0-6-4-16,0-9-3 0,0-7 1 16,0-4-2-16,0-2 2 15,0 0 0-15,0 0 9 16,0-11 14-16,14-18 6 16,15-18-22-16,-8-3-10 15,-6-10 4-15,-12-3-4 16,-3-7 0-16,0 2 0 15,6 6-2-15,-6 8 3 16,0 19-3-16,13 13 0 16,-10 14-3-16,18 8-4 15,10 0-6-15,17 2-2 16,-2 22 11-16,-10 13-10 0,-7-1 5 16,-15 4 6-16,-7-1 2 15,-7-3 0-15,0-1 1 16,-13-4 0-16,-17-4-5 15,2-5 5-15,7-5-1 16,12-5 0-16,9-8-2 16,0 2 2-16,0 0-7 15,0 2 2-15,0 5 2 16,15 4 3-16,13 2-2 16,2 3 3-16,14 5 0 15,1 4 0-15,0 2 0 16,-2-3 4-16,-6 3-4 15,-9 0-1-15,-19-5 0 0,-9-1-2 16,0-5 2-16,-46-6-3 16,-43-1 4-16,-20-7 0 15,-7 0-13-15,-1-5-37 16,19-3-59-16,9 0-77 16,10 0-125-16,7 0-182 15</inkml:trace>
  <inkml:trace contextRef="#ctx0" brushRef="#br0" timeOffset="4989">187 275 540 0,'0'0'254'0,"0"0"-97"15,0 0 13-15,0 0-47 16,0 0-30-16,0 0-23 15,-6-25-22-15,6 25-5 16,0 0-24-16,0 0-4 16,0 0 11-16,0 0-25 15,-4 0 0-15,-23 14 3 16,-4 10-3-16,1 9 5 16,9 0-6-16,8 3 0 15,10-9-2-15,3-4 3 16,0-7-1-16,0-2 0 0,40-8-3 15,12-4 1 1,7-2 2-16,-1 0 0 0,-10 0 18 16,-14-22-18-16,-7-5 43 15,-21-6-1-15,-6-2-28 16,0 1 13-16,0 9-27 16,-22 3 0-16,-13 10-1 15,-9 0 1-15,-1 6-9 16,-4 6-9-16,-3 0-62 15,-1 11-38-15,14 22-150 16,2 5-265-16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06.6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140 269 496 0,'0'0'405'0,"0"0"-297"16,0 0 35-16,0 0 16 15,0 0-57-15,0 0-49 16,0 0-20-16,-140-13-12 15,150 13-9-15,32-3-6 16,25-2 2-16,34-4 2 16,40-5 4-16,15-2-10 15,6 0 1-15,0-7-3 16,-15 2-2-16,-32 1-6 16,-42 4-32-16,-36 5-80 15,-37 5-54-15,-5 6-22 16,-69 0-220-16</inkml:trace>
  <inkml:trace contextRef="#ctx0" brushRef="#br0" timeOffset="248">669 41 466 0,'0'0'182'0,"0"0"0"16,0 0-23-16,0 0-23 15,0 0-9-15,0 0-22 16,-14-41-31-16,14 41-16 15,0 0-34-15,0 0 0 16,0 4-21-16,0 28 1 16,8 11 22-16,14 10-7 15,-1 4-10-15,0 4-4 0,-5 5-4 16,-1-4-1-16,1 3 0 16,5-4-24-16,0-6-75 15,9-12-95-15,1-7-192 16</inkml:trace>
  <inkml:trace contextRef="#ctx0" brushRef="#br0" timeOffset="900">1470 201 752 0,'0'0'180'0,"0"0"-24"16,0 0-4-1,0 0-49-15,0 0-59 0,0 0-31 16,-34 0-9-16,34 35 3 16,7 9 3-16,20 0 1 15,4-5 3-15,-1-1-10 16,12-7-1-16,-5-6-2 16,3-6-1-16,9-14 4 15,-12-5-5-15,14 0 2 16,10-13 5-16,5-21 0 15,-3-4-2-15,-23 0 0 16,-13-6-3-16,-17-1 4 16,-10 1-1-16,0 0 0 15,0 12 2-15,-10 7 3 0,-11 11-2 16,7 11 2 0,-2 3-9-16,-5 0-8 0,-8 11 4 15,5 26 4-15,9 9 1 16,9 6-1-16,6 0 0 15,8-11 0-15,51-10-3 16,14-12-1-16,17-12-3 16,10-7 7-16,9 0 4 15,5-25-1-15,-7-9-3 16,-24-7 4-16,-22-3 0 16,-34 2-3-16,-27 1 10 15,0 3-1-15,-15 4-1 16,-43 9 2-16,6 12 2 15,-6 7-5-15,0 6-6 16,-1 11-2-16,7 31 3 0,7 13-3 16,18 8 0-16,27 0 0 15,0-5 3-15,21-9-3 16,46-7 0-16,25-12 1 16,11-8-1-16,1-11 0 15,6-5-5-15,-20-4-30 16,-11-2-60-16,-21 0-134 15,-34 0-86-15,-24 0-455 16</inkml:trace>
  <inkml:trace contextRef="#ctx0" brushRef="#br0" timeOffset="2708">3456 283 596 0,'0'0'206'0,"0"0"-80"16,0 0-34-16,0 0 26 15,0 0-42-15,0 0-29 16,10-24-18-16,26 24-7 16,28-6-16-16,18 6 2 15,29-5 1-15,11-4 0 16,3 1-1-16,1-3-1 15,-7-3-2-15,-16 1-1 16,-29 4 6-16,-37 4-8 16,-16 2 12-16,-21 3-1 15,0-3 3-15,0-5 11 16,0-6-2-16,0-5-24 0,-31 0 3 16,-17 2-3-16,-5 0-1 15,-5 7 0-15,3 1-3 16,4 1 1-16,8 5 2 15,15 1 0-15,20-1 1 16,8 3-1-16,0 0 2 16,0 0-4-16,5 0-2 15,48 0 4-15,23 0 1 16,25 22 0-16,-3 0 1 16,-3 5-1-16,-16 1-1 15,-18 2 1-15,-13 3-3 16,-17-5 4-16,-15 2-4 15,-16-5 5-15,0 2-6 0,-16 1 2 16,-36-3 1 0,-1-4-6-16,11-2-6 0,18-2-79 15,11-3-101-15,13 0-48 16,0-9-195-16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09.8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93 276 850 0,'0'0'180'15,"0"0"-55"-15,0 0 6 16,0 0-22-16,0 0-44 16,0 0-18-16,-54-52-1 15,54 52-26-15,0 0 0 16,0 0-9-16,0 0-3 16,0 0 5-16,0 0-8 15,-9 0-2-15,0 16 2 16,-4 1 8-16,5 0-7 15,8 2-4-15,0 3-1 16,0 0-1-16,35 3 0 0,23-1 1 16,10 1 0-16,15-3 4 15,2 3-3 1,-12-2 1-16,-5-5-2 0,-17 4 1 16,2 0 0-16,-8 2-1 15,-2 7 1-15,-12-6-2 16,-18 2 0-16,-8-7 1 15,-5-1-1-15,0-4 0 16,-37 1-1-16,-33-7 4 16,-6-3-2-16,-10-2 0 0,9-4-1 15,8 0-7 1,1 0-17-16,25-19-22 0,14-6-15 16,13-9-21-16,16-18-42 15,0-14-36-15,21-11-50 16,16 0-208-16,-16 11-128 15</inkml:trace>
  <inkml:trace contextRef="#ctx0" brushRef="#br0" timeOffset="30">93 276 233 0</inkml:trace>
  <inkml:trace contextRef="#ctx0" brushRef="#br0" timeOffset="137">93 276 233 0,'135'-154'207'0,"-135"133"-40"0,0 6-11 0,21 2-33 16,26 2-39-16,17-1-11 16,15-1 17-16,35 1-17 15,23 2-33-15,3 5-21 16,1 3-18-16,-22 2-1 15,-45 0-118-15,-32 13-334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11.2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0 266 539 0,'0'0'325'0,"0"0"-133"15,0 0-29-15,0 0-27 16,0 0-39-16,0 0-13 16,15-102-20-16,-15 102-28 15,0 0-10-15,6 0-9 16,1 0-6-16,-7 0-2 16,0 19-5-16,0 17 6 15,0 11 6-15,14 7-10 16,12 10-2-16,11 2 1 15,5-1-4-15,-5-4 4 16,0-12-3-16,-7-7-2 0,-9-13 0 16,-11-5-9-16,-5-9-35 15,-5-3-36-15,0 1-83 16,0-2-200-16,0 3-592 16</inkml:trace>
  <inkml:trace contextRef="#ctx0" brushRef="#br0" timeOffset="430">734 299 837 0,'0'0'194'0,"0"0"-52"15,0 0-23-15,0 0-16 16,0 0-58-16,0 0-10 15,0-31-13-15,0 31-13 16,-7 12-5-16,-7 18-2 16,-2 10 0-16,10 11 0 15,6-2 0-15,0 6-2 16,15-3 0-16,37-11 0 16,0-8 3-16,-1-14-3 15,5-8 0-15,-1-7 3 0,0-4-2 16,-4 0 12-1,2-6-6-15,-8-22 11 0,-2-2 2 16,-7-9 4-16,-14-8-4 16,-22-2-4-16,0-6-7 15,-12 0-3-15,-40 9-4 16,-6 10 0-16,7 6-2 16,14 13-6-16,6 9 2 15,1 8-24-15,2 0-47 16,4 5-33-16,2 28-88 15,22 3-172-15</inkml:trace>
  <inkml:trace contextRef="#ctx0" brushRef="#br0" timeOffset="706">1668 114 854 0,'0'0'180'15,"0"0"7"-15,0 0-21 16,0 0-81-16,0 0-46 16,0 0-13-16,-67 14-20 15,55 30 13-15,3 11 33 16,9 0-34-16,0 3 6 16,0 3-9-16,0-6-1 15,0-4-8-15,0-1 2 16,6-9-6-16,4 1 0 0,-5-7-2 15,-5-2-20-15,0-8-81 16,0-6-140-16,0-8-435 16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13.9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195 167 606 0,'0'0'142'0,"0"0"-33"16,0 0 11-16,0 0-16 15,0 0-30-15,0 0-2 16,-195 23-20-16,195-23-21 16,0 2-27-16,0-2 8 0,49 0-11 15,18 0 8-15,36 0 20 16,29 0-8-16,-6 0-2 16,-7 0-7-16,-12-8-4 15,-25-3 2-15,-21 2-3 16,-24 4 2-16,-16 0 0 15,-14 1 0-15,-7 4 3 16,0-2 6-16,0-7 0 16,0-5 1-16,0-2-9 15,0-3-5-15,-31 0-4 16,-12 0-1-16,1 2 0 16,5 3-1-16,13 3 3 15,8 9 1-15,11-4 2 16,5 4-4-16,0 2 0 15,0 0-1-15,0 0-2 0,0 0 1 16,8 0-2 0,47 0-4-16,15 2 7 0,16 15 3 15,-6 3-3-15,-14 4 0 16,-8 1 0-16,-18 2 0 16,-6-3 0-16,-25 4 0 15,-9-3-1-15,0-3-2 16,-27 0-14-16,-34-3-38 15,-19 0-39-15,4 0-37 16,2 1-86-16,5 2-229 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42.4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404 114 476 0,'0'0'180'0,"0"0"-34"0,0 0 1 16,0 0-34-16,0 0-14 15,0 0-24-15,0 0-22 16,-16-74-13-16,16 68-3 16,0 3-2-16,0 1-10 15,-6 2-5-15,6 0-9 16,0 0 0-16,0 0-9 16,0 0-2-16,-15 0-5 15,-6 5 5-15,-11 17-2 16,-10 7 3-16,11 8-1 15,9-1 0-15,1 0 2 16,18-4 0-16,-2 1-2 16,5 1 0-16,0-7 0 15,0-3 1-15,37-4-1 16,2-6 0 0,4-6 0-16,5-5 1 0,-8-3 2 15,4 0-2-15,-2 0 5 16,-5-16-4-16,-13-4 4 15,3-2-6-15,-11-8 9 0,-8-6 2 16,-8-5 7-16,0-4 3 16,0 2-12-16,-21 2-3 15,-19 7-4-15,-8 7-2 16,-5 10 1-16,-13 6-1 16,-2 11-7-16,-17 0-2 15,11 0-40 1,7 31-68-1,21 7-126-15,19 3-167 16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15.5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 69 511 0,'0'0'422'0,"0"0"-260"15,0 0-1-15,0 0-58 16,0 0-6-16,0 0-27 16,0-69-16-16,0 67-16 15,0 2-9-15,0 0-9 0,0 0-7 16,0 0 0-16,0 0-10 16,0 35 0-16,0 20 5 15,0 9 0-15,-6 2-5 16,4 2 1-1,2-5 0-15,0 0-2 0,0-4 6 16,0-10-7-16,15-8-1 16,-6-8 0-16,3-8-14 15,-12-8-27-15,0-5-41 16,0-8-59-16,0-1-118 16,0-3-187-16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16.0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37 137 673 0,'0'0'219'0,"0"0"-78"16,0 0-9-16,0 0-20 15,0 0-38-15,0 0-30 16,0-38-25-16,0 38-6 16,0 0-13-16,0 13 4 0,0 21-4 15,-7 6 8 1,7 4-1-16,0 1-6 0,0 1 1 16,0-2 0-16,36-5 2 15,14-6-4-15,-5-5 0 16,14-15-1-16,2-5 1 15,12-8 1-15,7 0 10 16,2-17-2-16,-8-15 17 16,-11-5 8-16,-23 0 6 15,-19-7-4-15,-21-3-13 16,0-4 3-16,0-3-10 16,-51 10-11-16,-7 3 0 15,-10 14 0-15,7 4-4 16,3 7-2-16,0 9-3 15,7 3 3-15,1 4-2 0,5 0-33 16,2 0-30-16,-3 0-64 16,3 14-96-16,3 11-129 15,-2-1-436-15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17.0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1011 754 0,'0'0'175'0,"0"0"-101"15,0 0 50-15,0 0-4 16,0 0-32-16,0 0-58 16,-2-19-2-16,78 15-24 15,46-3 3-15,34 2 15 16,21-3-7-16,-18 3-2 15,-25-2-4-15,-39 2-2 0,-28 3 6 16,-30 2-3-16,-16-4 1 16,-15 2 4-16,-6-7 12 15,0-4-4-15,0-7-2 16,-6-13-15-16,-45 0-2 16,-7-3-1-16,-10 4-2 15,10 7 0-15,15 3 0 16,19 11 4-16,12 2 0 15,12 7-3-15,0 2-1 16,0 0-1-16,0 0-2 16,36 8-5-16,38 28 6 15,14 5 1-15,7 3 1 0,-10 0-1 16,-8-2 1-16,-12-1-1 16,-7-6 1-1,-18 1-1-15,-14-2 0 0,-17-10 0 16,-9 1 1-16,0-6-1 15,-30 3 0-15,-44-6-8 16,-20 1 7-16,-4-3-63 16,13-3-75-16,11 2-146 15,34-1-395-15</inkml:trace>
  <inkml:trace contextRef="#ctx0" brushRef="#br0" timeOffset="495">2124 552 893 0,'0'0'187'0,"0"0"-47"16,0 0-8-16,0 0-67 15,0 0-14-15,0 0-31 16,132-68-15-16,-80 95-1 15,-1 12 0-15,-14 10 1 16,-9 6 4-16,-14 0 5 16,-14 4-6-16,0-3 4 0,-5-1-7 15,-56-2 4 1,-19-12-1-16,-23-5-3 0,-8-9-1 16,8-4-2-16,29-13 2 15,25-5-2-15,34-5-1 16,15 0 4-16,0 0 5 15,0-13-5-15,0-20 2 16,0-6-6-16,37-1 1 16,14 0-1-16,2 10 0 15,-16 11 3-15,-1 11-4 16,0 8-1-16,1 0-2 16,12 11 1-16,9 20 0 15,-2 1 2-15,-2 5 0 16,-2-8 1-16,-7-2-1 15,2 1 0-15,1-11 0 0,5-7-21 16,5-10-73-16,14 0-70 16,5 0-131-16,2-10-211 15</inkml:trace>
  <inkml:trace contextRef="#ctx0" brushRef="#br0" timeOffset="929">2800 233 706 0,'0'0'191'15,"0"0"-42"-15,-362-173-17 16,246 137 3-16,18 17-49 0,5 14-34 16,-12 5-1-16,-11 27-36 15,-9 37-5-15,6 23 9 16,8 15 6-16,26 5-9 15,19 17-6-15,29 14-4 16,21 12 1-16,16 0 1 16,0-13-8-16,58-23 1 15,37-19 1-15,30-13-2 16,44-11 1-16,22-12-1 16,17-19 4-16,-3-20-3 15,-13-17 0-15,-2-3 1 16,-13-25 0-16,-8-30 3 0,-14-17-3 15,-18-27 1 1,-23-20 5-16,-22-31 3 0,-40-15 10 16,-49-6-12-16,-6 9 0 15,-120 20-7-15,-42 26-2 16,-30 37 0-16,-4 29-20 16,15 27-38-16,1 23-43 15,6 3-135-15,0 33-287 16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22.5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18 771 428 0,'0'0'425'0,"0"0"-264"0,0 0 5 16,0 0-29-16,0 0-13 15,0 0-45-15,0 0-37 16,0-123-17-16,0 123-13 15,0 0-10-15,0 0-2 16,0 9-7-16,0 33 5 16,0 16 2-16,0 22 6 15,0 10-3-15,0 12 3 16,0 6-3-16,0-4-2 16,30-11 0-16,25-7 1 15,14-15 1-15,12-13-2 16,13-14 0-16,11-14-1 0,19-11-1 15,35-19 1-15,18 0 4 16,16-19-4-16,-16-22 2 16,-45 0-1-16,-53 5 1 15,-42 2 0-15,-28 7 2 16,-9-1 3-16,0 1-5 16,-37-3 1-16,-21 0-3 15,3 5 2-15,1 6-2 16,17 8 0-16,13 0 0 15,17 5 1-15,7 6-1 16,0-2 0-16,0-1 0 16,0 3-4-16,28 0-3 15,30 0-4-15,14 25 11 0,26 10 0 16,-3 1 0-16,0 5 0 16,-7 6 0-16,1 3 0 15,-22-5 1-15,-15 6-1 16,-20-2-1-16,-27-2 1 15,-5 2 0-15,0-5 0 16,-5-5 0-16,-35-6 0 16,-4 0-4-16,1 0-48 15,-2 0-161-15,8 0-299 16</inkml:trace>
  <inkml:trace contextRef="#ctx0" brushRef="#br0" timeOffset="681">3889 1483 522 0,'0'0'190'15,"0"0"-42"-15,0 0-6 16,0 0-16-16,0 0-17 15,0 0-26-15,-211-36-33 0,205 36-4 16,6 0-25-16,0 0-11 16,0 11-10-16,0 8 2 15,34 6 4-15,33 4 10 16,21 0-9-16,16-7 12 16,6-4 8-16,-10-1-8 15,-10-3-6-15,-8-3-3 16,-9 0-3-16,7-3 1 15,-14 3-6-15,-16-2 6 16,-10 2-7-16,-13 3-1 16,-17-1 0-16,-10 7 2 15,0 7-2-15,-59 9 0 0,-38 5 3 16,-29 3-3 0,11 3-11-16,17-9-43 0,24-2-44 15,32-9-78-15,32-7-132 16,10-6-414-16</inkml:trace>
  <inkml:trace contextRef="#ctx0" brushRef="#br0" timeOffset="1049">5068 1397 686 0,'0'0'217'0,"0"0"-111"0,0 0 33 16,0 0-29-16,0 0-78 15,0 0-32-15,-3-11 4 16,80 39 15-16,24 5 20 16,15-3-10-16,-3 4 4 15,2-2-3-15,-10-1-5 16,-17-1-8-16,-20 0-7 15,-10-5-3-15,-23 0 0 16,-12-6-3-16,-12 0 0 16,-11 2 2-16,0 6-1 15,0 2-2-15,-58 13 4 16,-37 1 0-16,-24 9-3 0,3-2-4 16,15-3-2-16,40-5-96 15,46-10-138-15,15-4-286 16</inkml:trace>
  <inkml:trace contextRef="#ctx0" brushRef="#br0" timeOffset="4522">12301 1342 553 0,'0'0'409'0,"0"0"-317"16,0 0 28-16,0 0 0 15,0 0-49-15,0 0-20 16,0 0-14-16,-134-65-19 15,134 65-13-15,0 0-5 16,0 0 0-16,58 10-5 16,35 7 5-16,34-3 8 15,7-1 2-15,7 2-4 16,-10-2-4-16,-21 1 0 0,-21-1 1 16,-17-2 1-16,-25 0-3 15,-20 3-1-15,-21 0-4 16,-6 2 4-16,0 7 1 15,0 4 5-15,-49 9-5 16,-6 0 11-16,-19 2-9 16,-5 3-2-16,0-2 0 15,2 0-1-15,8-4 0 16,11-5-75-16,18-2-136 16,24-9-279-16</inkml:trace>
  <inkml:trace contextRef="#ctx0" brushRef="#br0" timeOffset="4897">13814 1180 755 0,'0'0'167'16,"0"0"-54"-16,0 0 30 15,0 0-54-15,0 0-46 16,0 0-19-16,-21-19-3 16,42 19-20-16,51 8 0 15,26 11 31-15,13-7 3 0,-1-4-3 16,-22-3-13-16,-14 1-8 16,-19-3-3-16,-22-3-1 15,-12 0-3-15,-14 2-3 16,-7 9-1-16,0 6 0 15,0 13 0-15,0 6 5 16,-28 3 1-16,-18 1 0 16,1 1-1-16,-8 1-3 15,-5-3-4-15,6 0-9 16,9-7-90-16,14 1-98 16,21-5-213-16</inkml:trace>
  <inkml:trace contextRef="#ctx0" brushRef="#br0" timeOffset="5279">15005 978 639 0,'0'0'183'15,"0"0"-95"-15,0 0 37 16,0 0-22-16,0 0-59 16,0 0-24-16,-61-26-6 15,129 46-13-15,35 1 107 0,35 1-63 16,8-8-13 0,-12-3 3-16,-23-3-16 0,-29 1-4 15,-30-7-7-15,-19 3 1 16,-17 1-1-16,-16 0-2 15,7 10-5-15,-7 7-1 16,0 15 9-16,0 9 3 16,-7 2-10-16,-42 8 7 15,-19-2-9-15,-8 0 0 16,-9 0 0-16,-3-5-97 16,-1-3-164-16,9-3-742 15</inkml:trace>
  <inkml:trace contextRef="#ctx0" brushRef="#br0" timeOffset="1796">8756 1741 568 0,'0'0'144'16,"0"0"-48"-16,0 0 5 16,0 0-52-16,0 0 5 0,0 0-27 15,-31-10-15 1,31 10-12-16,0 0 0 0,-5 0-5 16,5 0-59-16,-6 0-70 15,-10 0-160-15</inkml:trace>
  <inkml:trace contextRef="#ctx0" brushRef="#br0" timeOffset="4101">8476 1640 498 0,'0'0'234'0,"0"0"-49"15,0 0-35-15,-108-163-37 16,84 124-25-16,-7 13-24 15,10 10-13-15,-1 6-8 16,7 10-15-16,-7 0-28 16,-20 20-3-16,-16 30 3 15,-3 15 3-15,13 4-3 16,22-6 1-16,20-2 2 16,6-4-3-16,0-12-1 15,16-10-2-15,21-15-2 16,5-15-10-16,4-5-1 0,3 0 16 15,2-31 5 1,-8-7 7-16,-18-3-2 0,-10-3 0 16,-8 0 9-16,-7 0 2 15,0 8-4-15,0 13-8 16,0 14 1-16,0 9-6 16,0 0-4-16,0 2-12 15,0 34-8-15,0 16 20 16,0 8 3-16,0 1-3 15,27-12 0-15,7-7 0 16,0-14 1-16,1-9-1 16,-9-14 1-16,1-5-1 15,4 0 1-15,11-11 6 16,4-22 2-16,3-6-6 0,-9-8 3 16,-13 0-3-16,-3 1-1 15,-3 2 3-15,-8 8-3 16,-10 12 0-16,4 13-2 15,-7 11 0-15,21 0-1 16,16 14-17-16,-2 27 4 16,12 6 13-16,-10 0 1 15,-4-7 0-15,-8-12-3 16,2-9 3-16,-11-11 0 16,-8-8-1-16,5 0 1 0,-5 0 4 15,5 0 1 1,6-10-4-16,2-20 0 0,9-4-1 15,-2-2 3-15,-1 6-1 16,-2 3 2-16,-3 8-4 16,-8 8-2-16,-7 11 0 15,1 0 2-15,21 0-12 16,6 24-1-16,12 9 6 16,4 8 7-16,-7-2 1 15,1-9-1-15,-8-5 0 16,0-11 1-16,-10-8-1 15,-6-6 1-15,10 0 1 16,12-20 6-16,9-15-4 16,-1-8 3-16,8 1-6 15,-7 0 1-15,6-2 0 16,-12 8-1-16,3 8 0 16,-13 12-1-16,-5 11-1 0,6 5 0 15,-8 0-12-15,8 16 0 16,-6 13 6-16,-15-4-3 15,-5-2 1-15,-1-12 9 16,-4-8-7-16,0-3 7 16,-6 0 0-16,0 0 6 15,0 0 3-15,0-3 4 16,0-19-8-16,-22 0-3 16,-7 0 0-16,-5 3 0 15,-3 5-1-15,0 6-1 16,-3 8-3-16,-8 0-4 15,1 24 1-15,5 23 4 16,20 11 0-16,14 0 2 0,8-6-1 16,0-13 0-16,21-15-7 15,19-16 0-15,15-8-1 16,-4 0 9-16,4-21 2 16,16-24 3-16,-10-10-1 15,9-5 10-15,-15-11 5 16,-12-9 19-16,-22-11-8 15,-14-5-2-15,-7-6-7 16,0 1-2-16,-13 15-5 16,-11 23-6-16,3 27 4 0,5 23-1 15,10 13-10 1,6 0-1-16,0 46-16 0,0 31 4 16,0 24 12-1,30 7 6-15,7-5-6 0,13-17 2 16,1-13-5-16,17-9 3 15,4-8-58-15,7-15-51 16,19-5-35-16,7-18-130 16,4-17-253-16</inkml:trace>
  <inkml:trace contextRef="#ctx0" brushRef="#br0" timeOffset="7716">15356 220 616 0,'0'0'180'0,"0"0"-124"16,0 0 73-16,0 0 8 15,0 0-57-15,0 0-43 16,-116-21 3-16,12 7 0 16,-49 2-32-16,-48 2 6 15,-53 1-5-15,-48 1 3 16,-31 0-6-16,-18 0-1 16,-11 2-3-16,8 4-1 15,-3 2 0-15,-10 0 0 16,-18 2-1-16,-18 17 1 15,-10 6-2-15,-11 0 2 16,-17 6 3-16,-16 4-2 16,-6 5-1-16,-13 5-1 15,-10 5-4-15,7-1 3 0,-7-2 1 16,18-9 0 0,50-7 5-16,42-4-3 0,46-7-1 15,27 4 0-15,16 1 0 16,15-3-1-16,10 11 0 15,1 0-5-15,5 6 5 16,15-4 2-16,21-2-2 16,43-8 0-16,29 0 1 15,39-6-1-15,25 0 0 16,12-5 0-16,20 0 0 16,9-6 0-16,19-2-2 15,6-4 2-15,8 1 1 0,10-3 1 16,0 0-2-1,-6 0 1-15,6 0 2 0,0 0-2 16,0 3 1-16,0-3-2 16,0 3-1-16,-10 18 1 15,-11 18-6-15,0 19 3 16,5 21 3-16,16 4 1 16,0 11 4-16,0 4 9 15,10 10-7-15,17 10 8 16,1 3-6-16,-9 9 7 15,-8 1-5-15,-11-2 2 16,0-10 4-16,7-12 9 16,-4-13-6-16,13-12-13 15,5-8-5-15,0-5 1 16,-5-11 1-16,-2-9-4 0,7-11 1 16,-5-12 1-16,12-8-2 15,23-6-1-15,47-9 0 16,68-3 2-16,87-6 1 15,73-30 3-15,76-6 4 16,43 5-4-16,11 6-4 16,18 7-1-16,17 5-1 15,13-7 0-15,29 2 0 16,4-4-6-16,25-2-2 16,7 3-6-16,2 2 2 15,3 3-1-15,-30-1 0 16,-43 8 4-16,-52-5 4 0,-60 0 0 15,-54 1 5-15,-54-2 1 16,-9-2 0-16,16 2 0 16,27-1 1-16,18-1-1 15,-3-1-1-15,-7-1 1 16,-24-2-1-16,-19 2 1 16,-27 0 0-16,-27 3-2 15,-34 0 2-15,-33 0 1 16,-34-3 0-16,-20 1 2 15,-7-4 6-15,-8 3 9 16,3 0 5-16,-6 4-1 16,-6 4-14-16,-14 4 7 15,-12 1-9-15,-22 7 13 0,-5-1-11 16,-12 4 5 0,-2-1-4-16,14-3 1 0,2-2-1 15,7 0 0-15,-6-1-6 16,3 5-2-16,-10-5 5 15,-8-2 2-15,-2-9 8 16,-1-4 6-16,-13-15 3 16,0-16-5-16,0-11-2 15,-27-11-13-15,-13-11 4 16,3-11 1-16,0-14-6 16,9-22-1-16,4-7 3 15,-3-4-2-15,6 9-2 0,-1 15 2 16,0 24-1-1,-2 18 6-15,-6 14-4 0,1 11 6 16,-7 5-8-16,6 6 3 16,-13 6-2-16,6-1-4 15,-2 6 7-15,-11 3-7 16,-1 5-2-16,-32 3 2 16,-48 0-2-16,-53 8 2 15,-73 12-4-15,-66 2 3 16,-60 0-3-16,-19 6-21 15,11 16-63-15,33 5-56 16,68-14-121-16,55-13-557 16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2:38.39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1433 995 758 0,'0'0'111'15,"0"0"-52"-15,0 0 7 16,0 0 1-16,0 0-8 16,0 0-41-16,98-130-14 0,262 88 4 15,176-13-5 1,142-8 2-16,123-8-1 0,63-1-4 16,9 9 0-16,-4 2 1 15,-23 1 7-15,-5-1-8 16,-29-4-2-16,-82 6 2 15,-106 8 0-15,-144 6 3 16,-144 18-3-16,-132 8-1 16,-106 10 0-16,-77 7 1 15,-21 2 5-15,-58 0 15 16,-124 0 4-16,-115 0-13 16,-144 16-11-16,-109 9-2 15,-90 8 2-15,-82-1 3 16,-57 10 0-16,-28 10-1 0,-9 6-2 15,1 8-6-15,45 6 5 16,39-4 1-16,77-7 3 16,110-4-3-16,95-4-12 15,91-9 12-15,93-8 2 16,72-8-2-16,83-16 0 16,67-3 4-16,43-9 0 15,101 0-4-15,144-36-1 16,200-30 1-16,197-22 4 15,186-5-1-15,116 8-3 16,20 19-2-16,-38 16 2 16,-74 17 0-16,-94 8 0 15,-73 10-3-15,-106 0 0 0,-108 4-4 16,-120 3 7-16,-110 2-2 16,-109 6 2-16,-76 0 0 15,-44 0 0-15,-12 0-8 16,-102 0-1-16,-133 3 9 15,-165 30 4-15,-187 8-1 16,-140 17-2-16,-110 9 3 16,-61 15-2-16,-22 8-2 15,12 10 1-15,59-2 7 16,79-4-2-16,131-9 1 16,133-13-7-16,139-9 0 15,147-26 0-15,106-10-1 0,114-14 0 16,95-13-7-1,180 0 8-15,229-44 12 0,254-50-2 16,229-21-2-16,189-15-6 16,101 12-2-16,5 20 3 15,-92 20-3-15,-132 23-4 16,-205 19-28-16,-221 15 25 16,-193 4 1-16,-182 9 0 15,-146 3 5-15,-111 5-1 16,-141 0-7-16,-237 21 9 15,-212 33 8-15,-226 24-1 16,-189 12-6-16,-135 7 25 16,-80 5-2-16,-45 0 0 0,31-2-16 15,91 3 7 1,110 2-2-16,163-6-8 0,179-8-4 16,187-22-2-16,207-28 0 15,171-20 0-15,152-21-2 16,246 0-5-16,210-49 8 15,261-39 7-15,235-36 3 16,204-19-8-16,129-2 4 16,70 1-5-16,-36 21-1 15,-123 18 1-15,-152 14-1 16,-203 25-9-16,-210 14-2 16,-174 14 1-16,-160 10 2 15,-139 11 3-15,-101 7 4 16,-68 7-1-16,-39 3 0 0,-166 0-9 15,-164 36 11-15,-203 27 1 16,-185 28 0-16,-185 15 1 16,-112 5-4-16,-61 2 4 15,-5-11 1-15,47-7-3 16,102-4 0-16,119-11 9 16,189-11-4-16,239-22 4 15,210-19-8-15,221-20 1 16,322-8-2-16,261-44 20 15,286-34-13-15,201-20-6 16,153-9 0-16,99-9 5 0,6 0-6 16,-62 0-1-1,-143 18-2-15,-201 13-26 0,-196 16-3 16,-198 22 30-16,-195 14 0 16,-165 13 2-16,-117 16 4 15,-73 4-3-15,-137 0 2 16,-157 0 17-16,-192 24-15 15,-204 27-3-15,-178 18 1 16,-147 20 3-16,-109 10-3 16,-52 8-3-16,5 6 0 15,34 5 2-15,83 0-2 16,107-5 0-16,138-14 1 16,185-19 2-16,221-23-2 15,182-23-1-15,200-21-5 16,174-13-2-16,286-29 7 15,298-52 14-15,278-26-13 0,234-22 0 16,176-3 6-16,32 11-7 16,-33 8-6-16,-138 23-17 15,-210 22-26-15,-223 20-3 16,-245 21 8-16,-217 13 11 16,-186 8 17-16,-139 6 11 15,-74 0 2-15,-219 3-21 16,-176 41 24-16,-223 19 23 15,-205 20-7-15,-147 10 8 16,-125 9 5-16,-73 14 3 16,-35 7-7-16,4 7-6 0,67-4-1 15,95-4-10 1,135-13 1-16,183-18 3 0,228-23-5 16,224-26-6-16,248-26-1 15,232-16-1-15,323-27 1 16,303-42 21-16,236-28-20 15,155-15 0-15,98-4 3 16,-25 1-4-16,-39 8-1 16,-130 11 0-16,-185 18-2 15,-193 13-23-15,-216 16 6 16,-209 18 6-16,-160 14 12 16,-130 12-1-16,-66 5 0 15,-175 0 6-15,-165 24 6 16,-190 26 1-16,-185 14-7 0,-172 18 3 15,-149 9-3-15,-92 8-2 16,-18 3-1-16,16-4 7 16,79-10-7-16,143-2 1 15,144-18 5-15,195-10-5 16,219-19 1-16,185-17-1 16,183-14-2-16,119-8-7 15,229-3 8-15,244-47 12 16,242-33-9-16,233-20 0 15,194-19-3-15,113 1 6 16,26 9-6-16,-62 13 0 16,-147 22 2-16,-222 22-2 15,-248 19-17-15,-272 13 6 0,-215 13 5 16,-179 8 4-16,-114 2-4 16,-212 0 6-16,-194 27 8 15,-195 14-7-15,-163 9 4 16,-133 6 2-16,-110 9 5 15,-93 6-4-15,-39 12 11 16,-25 4-9-16,35 10-8 16,87 0 2-16,165-11-1 15,240-13-3-15,271-26 2 16,242-23-3-16,198-13 1 16,252-11-7-16,237-18 7 15,272-38 11-15,202-25-9 16,134-11-2-16,48-1-1 15,-17-2 0-15,-91 1-16 0,-118 12-19 16,-159 8 25-16,-179 14 11 16,-184 22 7-16,-183 15-7 15,-153 15 0-15,-133 8-4 16,-216 0-4-16,-185 36 8 16,-215 21 0-16,-168 18 3 15,-149 7-3-15,-71 4 4 16,-39 1 1-16,36 2-2 15,83-7 6-15,159-10 0 16,229-15-9-16,247-23 3 16,242-18-1-16,171-16-2 15,273 0 1-15,188-20 14 16,177-31-10-16,90-8-5 0,8 2-1 16,-55 4-3-16,-91 9-8 15,-105 6 0-15,-112 8 10 16,-110 11 1-16,-132 8-2 15,-107 7 2-15,-76 4 1 16,-119 12-12-16,-168 35 9 16,-158 24 3-16,-152 17 2 15,-115 9-2-15,-49 1-3 16,7-7 3-16,69-14 3 16,157-13 11-16,182-26 2 0,160-21-9 15,128-9 2 1,58-8-9-16,128 0 1 0,125 0-1 15,124-23 6-15,115-17-6 16,77-11-4-16,26-3-6 16,-14-1-17-16,-78 4 8 15,-102 11 2-15,-129 10 9 16,-120 13 8-16,-121 9-3 16,-76 8 0-16,-182 0-17 15,-133 25 18-15,-147 20 1 16,-120 14 1-16,-63 2 0 15,-29-4 1-15,40-2 6 16,68-7 8-16,77-10 0 16,116-8-6-16,93-11 7 15,118-8-13-15,97-8-2 0,67-3 4 16,43 0-5 0,16 0-2-16,100 0-5 0,75 0 7 15,94-27 5-15,48-15-4 16,40-4 4-16,24-7-3 15,-11 4-2-15,-26 5-5 16,-54 5 1-16,-92 9-2 16,-84 11 5-16,-72 11 0 15,-58 5 1-15,-48 3-13 16,-123 0 11-16,-101 19 1 16,-101 20 2-16,-45 8 0 15,-26 2-1-15,10-8-1 0,40-2 1 16,71-14 3-1,109-10 2-15,103-9 3 0,87-6-8 16,27 0 0-16,135 0 0 16,112 0 0-16,137-35 4 15,121-18 0-15,103-13-4 16,65-8 6-16,30 0-6 16,0 2-3-16,-37 8-2 15,-58 12 5-15,-51 6 0 16,-76 10-2-16,-80 6 2 15,-73 9-3-15,-96 4 2 16,-89 2 0-16,-70 7 0 16,-42 3-2-16,-34 5 1 15,-12 0-3-15,-102 0-10 16,-95 0 14-16,-116 22 1 0,-72 11 3 16,-47 0-3-16,-11-2 0 15,37-6-2-15,67-4 2 16,94-10-2-16,110-5 5 15,96-6-3-15,72 0 0 16,156 0-6-16,132-25 6 16,125-13 1-16,87-7 0 15,61-1 3-15,13 2-1 16,-14 2-3-16,-52 3-1 16,-61 4-3-16,-72 7-5 0,-72 4 8 15,-82 10 1 1,-86 6 0-16,-77 5 0 0,-60 3 0 15,-19 0-1-15,0 0-6 16,-77 0 7-16,-76 0-2 16,-67 8 4-16,-30 7-1 15,4-5-1-15,51-5 3 16,76-2-2-16,68-3 0 16,51 0 1-16,66 0-2 15,127 0-1-15,116 0 1 16,72 0 5-16,45-13-5 15,-14-9-12-15,-45 5-32 16,-65 3 11-16,-82 6 29 16,-88 5 0-16,-87 3 0 15,-45 0-6-15,-88 0-6 0,-96 11 16 16,-81 11 6-16,-44 4-2 16,-22-5 3-16,-2-4 11 15,10 2-3-15,17-3 2 16,25 0-6-16,52 1-6 15,46-3-4-15,45 0 4 16,35 0-4-16,29-6 1 16,32 0-4-16,26-5 2 15,16 0-3-15,37 2-18 16,88 0 18-16,86-2 3 16,70-3 1-16,33 0-1 15,-5 0-17-15,-52 0-21 16,-74 0 17-16,-86 0 15 15,-65 0 4-15,-32 16-10 0,-104 9-11 16,-101 9 23-16,-89 2 11 16,-60-6-9-16,-37-6 24 15,-33-2 9-15,-4 0-9 16,15 0-3-16,49-2-11 16,129-7 2-16,107-7 15 15,121 0-27-15,86-4-2 16,188-2 0-16,177 0 8 15,148-2-5-15,83-26-3 16,-3-3-25-16,-64 5-15 16,-85 0-9-16,-90 4 30 15,-65 1 15-15,-96 4 2 16,-102 6 2-16,-81 5 2 0,-70 4 3 16,-32 2-2-1,-122 0 18-15,-111 10 15 0,-124 24-22 16,-98 7-8-16,-95 5 5 15,-80 4-11-15,-70 2 1 16,-44 3 0-16,-10-3 0 16,85-8 0-16,166-10-1 15,194-12 2-15,213-17-2 16,145-5 15-16,233-8-10 16,165-34 12-16,141-13-11 0,73-1-6 15,27 2-3 1,-19 8-8-16,-41 2 6 0,-41 3 0 15,-45 3 5-15,-74 4 0 16,-70 9 0-16,-86 4-6 16,-93 4 5-16,-81 8 1 15,-67 4-1-15,-55 5-1 16,-3 0 1-16,-46 0-7 16,-101 0 5-16,-73 3 3 15,-82 21 1-15,-59 1 1 16,-28-2 1-16,3-2-3 15,40-4 0-15,95-4-1 16,105-4 1-16,93-1-1 16,75-6 1-16,141-2 0 15,107 0 6-15,119-10 0 0,39-18 2 16,11-2-7-16,-32 0-1 16,-71 3 0-16,-64-4 0 15,-45 1 0-15,-57 5 2 16,-33 3-1-16,-47 6 2 15,-39 7-1-15,-36 4 5 16,-15 2 11-16,0 3 3 16,0 0 5-16,0 0 2 15,0 0-7-15,0 0-9 16,0 0-5-16,0 0-7 16,0 0 0-16,0 0-6 15,-29 0-9-15,-58 0 15 0,-53 3 2 16,-53 19 7-1,-17-3-9-15,26-2 5 0,59-9-2 16,67-3-1-16,48-5-2 16,10 0-2-16,65 0-8 15,76 0 10-15,52-16 10 16,26-6-6-16,-20-1 0 16,-31 7-4-16,-43 6 1 15,-12-5-1-15,-6 7-1 16,-9-3 1-16,-19 6 2 15,-32 1-1-15,-26 4-1 16,-21 0 2-16,0 0-2 16,0 0-1-16,0 0 0 0,-58 0-10 15,-61 7 11 1,-58 14 0-16,-59 7 3 0,-15-3 1 16,-2-6-3-16,30-8 2 15,55-2-1-15,64-9-2 16,67 0 1-16,37 0-2 15,74 0-6-15,112-6-1 16,86-19 8-16,74-5 2 16,-2-1-2-16,-24 3-1 15,-53 7-1-15,-63 0 1 16,-62 6-2-16,-60 4 6 16,-45 8-2-16,-26 3-1 15,-11-2 5-15,-64 2-3 16,-82 0-2-16,-78 0-2 0,-59 0-2 15,-20 0 4-15,16 0 0 16,24 0 5-16,43 0-4 16,48 0 0-16,48-9 0 15,44 4 0-15,43-3-1 16,35 2 1-16,2-5-1 16,76-8 0-16,83-8-8 15,42-9 8-15,26 3 2 16,-29 3 0-16,-42 2-2 15,-39 1 0-15,-51-1 1 16,-35-2 1-16,-31-3-2 16,0-1-5-16,-76 2 5 15,-40 5-4-15,-25-1 4 0,-12 5 0 16,-8 2 0-16,-2-4 1 16,14 3 0-16,1-3 1 15,26 4 0-15,40-2 0 16,40 11-1-16,42-8 4 15,0-5-5-15,103-9-3 16,56-15-6-16,45 0 9 16,10-7-1-16,-6-1 1 15,-33 4 0-15,-56 2-2 16,-53 4 2-16,-50 11 5 16,-16 3-5-16,-61 14-2 15,-92 8-1-15,-51 8 1 0,-47 3 2 16,-15 0 0-1,3 5 0-15,25 8 0 0,24-1 0 16,45-7 2-16,60-5-1 16,57 0 0-16,46 0 2 15,15 0-3-15,138 0-9 16,110-2 9-16,110-15-4 16,41 1 5-16,-17 2-1 15,-66 6 0-15,-84 2-1 16,-91-5 1-16,-65 6 2 15,-54-3-2-15,-31-3 5 16,-46-3 8-16,-100 0-13 16,-81 9-4-16,-75 5 4 0,-50 0 2 15,-8 10 2 1,14 15-2-16,23 5-2 0,20-2 1 16,19-1 4-16,28-2-5 15,32-5-1-15,35-4-5 16,21 1 5-16,33-4 1 15,19-2 0-15,25 0-1 16,-11-3-4-16,-7 0 2 16,-31 1-1-16,-35-1-9 15,-39 8 10-15,-58 4-1 16,-61 5 3-16,-46 3-1 16,-49 7 2-16,-48 1 1 0,-10 5-1 15,-9 1 0 1,-12 4-2-16,2 3 0 0,-16 6 2 15,-8-2 1-15,27-1 2 16,58-11-1-16,100-13-1 16,124-14-1-16,104-9 2 15,79-5 0-15,37 0-2 16,0-25-1-16,64-10-28 16,10-8 21-16,-8 14 4 15,-13 7 4-15,-32 11 0 16,-18 8 4-16,-3 3-2 15,0 0-2-15,0 0-7 16,-51 0-10-16,-23 0 15 16,-8 0 0-16,2 0 2 15,12 3 0-15,-11 8-2 0,-13 3 4 16,-30 3-2-16,-34 3 0 16,-27 7-2-16,-15-6 0 15,-11 0 2-15,8 0 0 16,30-5 1-16,54-5 2 15,51-3 0-15,45-5-2 16,21-3-1-16,69 0-1 16,108-33 0-16,74-25 1 15,45-8 6-15,10-3-3 16,-25 3-1-16,-30 11 0 16,-53 11-1-16,-73 17 0 15,-60 10 1-15,-50 12 1 0,-15-3 9 16,-15-3 25-16,-74-1-23 15,-48 5-14-15,-41 3-2 16,-14 4-4-16,-18 0 5 16,2 9 2-16,3 10-1 15,0 8 1-15,19 1-1 16,9-1 1-16,40-2-1 16,47-8 0-16,48-6 0 15,39-9-3-15,3-2 2 16,113 0-15-16,76-5 16 15,70-25 6-15,32-9-3 16,-16 7-2-16,-43 4 0 16,-67 11 5-16,-55 10-6 0,-57 7-1 15,-42 0 0 1,-11 0-8-16,-27 2 2 0,-86 33-3 16,-55 15 10-16,-37 8 4 15,-2-3-4-15,1-3 1 16,14-2-1-16,-13-5 1 15,0 9 0-15,1-5 0 16,27-3-1-16,42-10 2 16,56-17 0-16,49-4-2 15,30-5-9-15,3 1-3 16,55 0 12-16,27-3 8 16,-3-4-8-16,-18-4 6 0,-23 0-3 15,-27 0-3 1,-14 0 0-16,0 0 0 0,0 2 0 15,0-2-5-15,0 3 2 16,0 3-1-16,-8 7-4 16,-56 12-3-16,-25 11 11 15,-22-3 4-15,29-5 0 16,36-15-4-16,28-10-3 16,18-3 1-16,0 8 2 15,43 0 0-15,25 3 4 16,4-3 3-16,7-2-1 15,-11 0-4-15,-10-4-1 16,-7 4 0-16,-7-3 1 16,-1-1-2-16,-13-2 1 15,-5 3-1-15,-4 0 0 0,-9-3 2 16,-2 5-5 0,5 1 3-16,-9 2-3 0,2 11 1 15,-8 6-1-15,0 14 1 16,-8 13 4-16,-45 3-1 15,-5-7-1-15,16-13 1 16,21-19-1-16,21-11 0 16,0-2 0-16,0 3 1 15,58-1-1-15,21 0 0 16,19-2-7-16,12 0-26 16,-9 0-50-16,-3 3-65 15,-26 7 7-15,-14 6-26 0,-14 9-46 16,-23 5-6-16,-21 5-151 15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27.5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0 238 898 0,'0'0'94'0,"0"0"12"15,0 0 22-15,0 0-68 16,0 0-45-16,0 0 18 16,435-2 55-16,-133-29-15 15,34-10-16-15,9-11-34 16,-33 11-14-16,-44 5-4 16,-75 11-5-16,-77 15-5 15,-70 10-64-15,-46 2-80 16,-46 36-81-16,-115 25-118 15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27.6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0 110 492 0,'0'0'273'0,"0"0"-118"16,0 0 23-16,0 0-80 15,0 0-62-15,0 0 6 16,325 0 4-16,-84 0-29 15,40-25-17-15,33-14-7 16,27-7-477-16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26.5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58 314 716 0,'0'0'255'0,"0"0"-110"16,0 0 25-16,0 0-65 16,0 0-42-16,0 0-20 15,-58-17-14-15,58 17-11 16,0-2-8-16,15-3-3 15,36-1-7-15,36-5 0 16,38-3 9-16,30-3 0 16,-1 1-9-16,-8 0-37 15,-33 8-73-15,-28 8-81 16,-33 0-131-16,-30 10-460 0</inkml:trace>
  <inkml:trace contextRef="#ctx0" brushRef="#br0" timeOffset="676">1161 132 755 0,'0'0'216'15,"0"0"-23"-15,0 0-30 16,0 0-42-16,0 0-56 16,0 0-27-16,-27-35-22 15,27 35-13-15,0 0-3 16,0 16-12-16,0 18 5 15,37 6 7-15,5 10 5 0,6 3 0 16,5-7-3-16,2 1 0 16,3-11-1-16,-7-9 3 15,-14-13-1-15,-9-8-3 16,-13-6 1-16,13 0-2 16,-4 0 2-16,7-23 7 15,5-13 5-15,-8-7-6 16,-7-7 2-16,-12-5-4 15,-2 3 4-15,-7 8 4 16,0 13-7-16,0 12 9 16,-7 11-4-16,-7 5-6 15,-2 3-5-15,0 0-4 16,-5 0-2-16,-6 9-3 16,9 21 4-16,-5 6 5 15,23 5-2-15,0-2 0 0,23-4-8 16,38-2 2-16,11-11-3 15,2-8 7-15,8-14-3 16,10 0 5-16,6-9 2 16,-3-21 5-16,-7-2-1 15,-20-5-2-15,-26-1 5 16,-26-3 6-16,-16-1 3 16,0-2 3-16,-10 6-7 15,-27 10-6-15,-5 12 6 16,15 11-8-16,17 5 4 0,1 0-8 15,-4 0-2 1,-2 13-7-16,-6 26 5 0,6 16 4 16,15 8 0-16,0-2 1 15,30-1-1-15,41-8 2 16,17-8-2-16,17-8-10 16,14-11-8-16,18-12-50 15,4-9-29-15,-25-4-92 16,-34 0-95-16,-45 2-210 15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30.5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74 164 1021 0,'0'0'94'0,"0"0"-31"16,0 0 37-16,0 0 2 15,0 0-14-15,0 0-22 16,0 0-26-16,-98 6-19 16,98-6 5-16,9 0-3 15,6 0-4-15,28 0 0 16,31-16-10-16,29-4 5 16,44-8 4-16,6-5-8 15,-7 8-10-15,-14 3 0 16,-28 5-15-16,-43 12-54 0,-27 5-32 15,-34 11-87-15,0 33-111 16,0 9-91-16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31.0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637 522 847 0,'0'0'62'0,"0"0"18"16,0-141 26-16,0 86-4 15,-10 0 23-15,-11-2-37 0,-4 4-22 16,-11 7-8-16,-7 5-17 16,1 10-10-16,2 10-6 15,-3 10 1-15,15 2-4 16,12 9-11-16,11 0 1 15,2 0-12-15,-18 14-6 16,-16 26 6-16,6 19 3 16,4 8 3-16,27-2-6 15,0 7 0-15,27-1-1 16,46 0 1-16,19-1 3 16,30-13-3-16,13 0 0 15,-3-4 6-15,-7-6-6 0,-30 2-2 16,-37-5-1-16,-29-3 3 15,-21-2 0-15,-8-1 0 16,-29-4 0-16,-59-2 3 16,-44-4 1-16,-23-3-1 15,-20-9 2-15,14-7-4 16,20-9-1-16,38 0 0 16,29-3 1-16,32-25 1 15,32-11 3-15,10-17-5 16,52-25 0-16,83-15-5 15,45-11 4-15,21 5-6 16,-5 5-19-16,-56 18-36 16,-45 21-30-16,-64 20-35 15,-31 15-85-15,0 10-203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42.9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20 512 0,'0'0'181'0,"0"0"-4"0,0 0-34 0,0 0-1 15,0 0-29-15,0 0-38 16,0-19-23-16,0 19-10 16,7 0-18-16,-4 0-8 15,2 0-3-15,1 0-8 16,-6 14-2-16,0 15 9 16,0 10 16-16,0 0-16 15,10 5-5-15,1 3 1 16,-1-4-5-16,2 1 0 15,-8-5-1-15,-4-4-2 16,0-4-6-16,0-1-83 16,-4-5-102-16,-23 0-204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36.3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0 347 639 0,'0'0'119'15,"0"0"-38"-15,0 0-19 16,0 0-26-16,0 0-14 16,370-53 27-16,-182 32-11 15,2-5-12-15,-13 4-11 16,-31 0-1-16,-35 3-6 16,-50 5-1-16,-24 6-2 15,-25 5 2-15,-12 1 11 0,0-8 22 16,0-2 4-1,0-2-15-15,-7-8-23 0,-30 2-6 16,-8 2-3-16,-10 1 2 16,-1 3 1-16,-2 1 0 15,10 4 2-15,17 4-3 16,10 2 2-16,18 3 1 16,3 0-2-16,0 0-4 15,0 0 3-15,0 0-3 16,68 0 0-16,44 0 4 15,54 10 1-15,14 8 6 16,3 3-3-16,-30 7-3 16,-37-2 9-16,-49 6-2 15,-36-5-8-15,-31-2-1 0,0 5-4 16,-46 6 5-16,-49 3-6 16,-15 4-9-16,9 1-123 15,25 0-115-15,46 0-400 16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37.7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288 77 553 0,'0'0'241'15,"0"0"-82"-15,0 0-23 16,0 0-60-16,0 0-25 16,0 0-24-16,-105-77-14 15,97 77-13-15,-14 28-10 16,-6 13 10-16,12 6 5 16,13 2-5-16,3-2 1 15,0-2 3-15,40-13-2 16,18-7-1-16,10-14 5 0,20-11-3 15,1 0 20 1,6-11 44-16,-15-17-12 0,-29 1-4 16,-23-6 0-16,-25-3-6 15,-3-5-16-15,-16 0-15 16,-57-1-11-16,-31 12-3 16,-12 8-9-16,-9 14-21 15,15 8-81-15,22 0-89 16,14 33-228-16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36.7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37 93 776 0,'0'0'156'16,"0"0"7"-16,0 0-51 15,0 0-27-15,0 0-24 16,0 0-32-16,-7-6-7 15,-2 41-20-15,4 10 34 16,-2 4-7-16,7-2-16 16,0-3-7-16,0-3-1 15,0-2-5-15,0-4 5 0,0-1-5 16,18-4-45-16,16-9-108 16,16-4-162-16,16-14-389 15</inkml:trace>
  <inkml:trace contextRef="#ctx0" brushRef="#br0" timeOffset="329">663 200 244 0,'0'0'467'0,"0"0"-304"16,0 0-21-16,0 0-32 15,0 0-63-15,0 0-35 16,-147-28-12-16,144 61-2 15,3 9 2-15,0 4 4 0,3-1 0 16,55-5 0-16,10-4-3 16,4-14-1-16,2-9 4 15,-10-13 2-15,-17 0-1 16,1-2 6-16,-8-31 3 16,-4-5 7-16,-7-6 29 15,-29-5-1-15,0 1 2 16,-7 1-34-16,-44 7-10 15,-7 12-7-15,-1 11-5 16,13 9-9-16,0 8-4 16,12 0-74-16,31 14-61 15,3 14-81-15,22 2-152 16</inkml:trace>
  <inkml:trace contextRef="#ctx0" brushRef="#br0" timeOffset="657">1528 156 528 0,'0'0'203'16,"0"0"-16"-16,0 0-65 16,0 0-20-16,0 0-18 15,0 0-31-15,-34-72-26 16,26 72-27-16,-2 6-8 16,-12 32-2-16,7 11 10 15,3 4 1-15,12-4 6 16,0-10-7-16,22-9-3 0,44-11 3 15,8-10 0-15,27-9 0 16,-4 0 10 0,-7-17-1-16,-11-13-1 0,-34-6 2 15,-11-5 4-15,-31-6 8 16,-3-5 6-16,-10 5-5 16,-53 3-18-16,2 15-5 15,3 9-4-15,12 11-4 16,12 9-3-16,31 0-103 15,3 9-193-15,30 16-166 16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43.9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723 222 700 0,'0'0'219'15,"0"0"-35"-15,0 0-15 16,0 0-48-16,0 0-40 0,0 0-30 16,-10-34-20-16,10 34-13 15,0 14-12-15,0 14-5 16,22 15 24-16,15 12-4 16,-6 6-2-16,-2 3-10 15,-6-1-2-15,-2 3 0 16,-6-5-6-16,-8-6-1 15,-7-4-26 1,0-15-65-16,0-5-92 0,0-12-136 16,0-11-153-16</inkml:trace>
  <inkml:trace contextRef="#ctx0" brushRef="#br0" timeOffset="342">242 356 570 0,'0'0'167'16,"0"0"4"-16,0 0-33 16,0 0-11-16,0 0-25 15,0 0-2-15,-94-143-26 16,87 140-27-16,-1 3 1 15,8 0-23-15,0 0-17 16,0 0-8-16,0 17-15 16,0 24 15-16,0 17 1 0,0 5 1 15,0 9 5-15,0-4-5 16,0-5 3-16,0-4-3 16,8-12-2-16,11-4 0 15,-17-12-38-15,11-7-75 16,-13-8-71-16,0-10-71 15,0-3-144-15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47.6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153 834 848 0,'0'0'162'0,"0"0"-6"16,0 0-36-16,0 0-26 15,0 0-30-15,0 0-27 16,-153-34-19-16,153 34 0 16,0 0-15-16,0 0-3 15,52 0-7-15,55 0 7 0,40 0 17 16,54 0 9-16,34 0-15 15,-15 0 1 1,-36-5 0-16,-67-3-12 0,-66 6 0 16,-41-1 0-16,-10 3 3 15,0-6 12-15,0-10 9 16,-61-9-1-16,-44-11-23 16,-41-5-8-16,-16 8 8 15,18 9 1-15,40 4 1 16,46 12-2-16,40 2 2 15,18 6-2-15,0 0-1 16,0 0-4-16,31 14-8 0,51 16 12 16,34 15 1-1,16-2 5-15,-4-4-3 0,-18-3-2 16,-25-4-2-16,-24-7 2 16,-18 0-4-16,-22-3 8 15,-21 3-4-15,0 5 0 16,-58 8-7-16,-46 1-1 15,-26 5-40-15,10 0-123 16,19 0-267-16</inkml:trace>
  <inkml:trace contextRef="#ctx0" brushRef="#br0" timeOffset="698">2005 435 1037 0,'0'0'249'15,"0"0"-81"-15,0 0-64 16,0 0-50-16,0 0-54 16,0 0 1-16,-36 111-1 15,50-35 17-15,8-2-8 16,-13-2-6-16,4-6 1 15,-10-11-1-15,-3-14 0 16,0-16-3-16,0-14 0 16,0-9 1-16,0-2-1 0,-3 0 8 15,-34-21 6-15,-13-23-7 16,5-22-6-16,18-22 0 16,9-20-1-1,18-15 0-15,0-7 0 0,0 7 0 16,0 15-5-16,0 32 3 15,14 29 1-15,17 24-4 16,14 20 1-16,35 3-12 16,9 12 10-16,6 30 5 15,-16 9-10-15,-33 12 10 16,-15 9-8-16,-31 0-10 16,0 8-5-16,-40-1 6 15,-39-2-2-15,-2-8-8 0,24-11 1 16,20-20 5-1,37-13 4-15,0-11-11 0,33-6 5 16,51-8 17-16,32 0 7 16,9 0 8-16,-1-14-2 15,-34-2-5-15,-32 4-1 16,-28 7 4-16,-21 3 5 16,-3-2 9-16,-6 4 16 15,0 0-11-15,0 0-6 16,0 0-16-16,0 0-1 15,0 6-6-15,6 16-9 16,15 9 15-16,16 4 7 0,0-4-6 16,0-4 0-1,-1-2 1-15,-11-6 0 0,3-3-4 16,-7-2 0-16,-18-3-92 16,-3-3-125-16,0-8-184 15</inkml:trace>
  <inkml:trace contextRef="#ctx0" brushRef="#br0" timeOffset="996">2836 506 620 0,'0'0'208'0,"0"0"-82"16,0 0 15-16,0 0-25 15,0 0-52-15,0 0-38 16,-52-40-13-16,52 40-13 0,0 0-8 15,0 0 5 1,0 0-4-16,0 0 4 0,15-3 3 16,31-5 0-16,9-1 18 15,-3-2 1-15,-22 0 7 16,-23 6 0-16,-7-6 2 16,0-1 10-16,-28 4-38 15,-33 2-18-15,-3 6-14 16,12 0-62-16,15 26-68 15,31 17-100-15,6 8-175 16</inkml:trace>
  <inkml:trace contextRef="#ctx0" brushRef="#br0" timeOffset="2062">3587 740 89 0,'0'0'803'16,"0"0"-631"-16,0 0-34 15,-73-146-33-15,6 119-26 16,6 6-31-16,11 12-17 16,21 6-16-16,13 3-15 15,0 0-11-15,5 6 2 16,-4 19 9-16,5 2 0 16,10 1-3-16,0-7-8 15,0-2-14-15,0-8-11 0,15-5 20 16,9-3 6-1,-1-3 10-15,-12 0 3 0,-1 0 0 16,-10 0 12-16,0 0 6 16,0 0 12-16,0 0-8 15,0 3-18-15,0 13-7 16,0 20-15-16,0 22 15 16,0 25 16-16,0 12-3 15,0 7 4-15,27-1-2 16,19 5-4-16,-3-7-6 15,-7-6-2-15,-13-16 0 16,-21-17 0-16,-2-24-2 16,0-17 0-16,0-13-1 0,-2-6 1 15,-51 0 8-15,-26-3 23 16,-22-30 2-16,-4-11-25 16,2-11-5-16,15-6-4 15,14-4-2-15,32-7-15 16,35-7-11-16,7-12 0 15,102-3-17-15,31-2 16 16,20 3 11-16,0 13 12 16,-25 7 6-16,-21 8 1 15,-33 7 2-15,-29 3 4 16,-18 4 9-16,-17 0 2 16,-10 5 21-16,0 5-13 15,-5 2 5-15,-32 12-10 16,11 7-4-16,-1 9-4 0,19 9 1 15,1 2-10-15,1 0-4 16,-10 33-14-16,8 22 11 16,1 16 1-16,7 3 4 15,0-5 0-15,28-8 0 16,12-12-2-16,2-12 1 16,-10-16-5-16,-11-13 5 15,-7-5-2-15,-1-3 2 16,-10 0-1-16,9 0 0 15,4 0 5-15,11-22 1 16,-3-3-2-16,-3 1-1 16,-5 7-1-16,-3 9 0 0,-11 3-1 15,4 5-1 1,10 0-5-16,21 2-12 0,21 20 11 16,8 5 4-16,8-2 3 15,-16-8-1-15,0-6 0 16,-21-9-2-16,3-2 2 15,2 0 0-15,1-16 3 16,9-23-1-16,-6-10 2 16,-12-6 0-16,-19-8-3 15,-15 2 2-15,0-2-3 16,0 5 8-16,-34 14-8 16,-3 17 1-16,19 16-1 15,5 8 4-15,5 3-4 0,-8 22-13 16,0 35 3-1,11 23 10-15,5 5 1 0,0-5 0 16,15-10-2-16,28-11 0 16,2-8-26-16,2-11-64 15,1-12-18-15,-1-14-47 16,-14-11-84-16,-15-3 0 16,-11-14-241-16</inkml:trace>
  <inkml:trace contextRef="#ctx0" brushRef="#br0" timeOffset="2196">4547 601 25 0,'0'0'514'16,"0"0"-323"-16,0 0-30 0,0 0-100 15,0 0-49-15,0 0-8 16,275-24-4-16,-143 24-25 16,-16 0-239-16</inkml:trace>
  <inkml:trace contextRef="#ctx0" brushRef="#br0" timeOffset="3838">5855 474 779 0,'0'0'178'15,"0"0"-50"-15,0 0 16 16,0 0-51-16,0 0-39 15,0 0-7-15,-147-80-15 16,104 80-21-16,1 0-4 16,-11 0-4-16,8 8-3 0,2 20 0 15,7 2-1-15,26 8-2 16,10 6 1-16,0 8 1 16,62 1 1-16,23-1 1 15,-8 0 1-15,2-8 2 16,-21-2-4-16,-18-12 0 15,-19-8 1-15,-8-11-1 16,-13-3 2-16,0-2-4 16,0-1-2-16,-53-2-4 15,-10-3 8-15,10 0-1 16,16 0 1-16,22-3 9 16,15-16-9-16,0-5-7 15,10-15 4-15,56-11-4 16,14-7 7-16,9-7 4 15,-15 1-1-15,-23 6-2 0,-9-2 3 16,-26 4-2-16,-16 3 1 16,0 5-1-16,0 9 1 15,0 10 17-15,-9 12 8 16,-6 5-3-16,2 8-1 16,7 3-2-16,6 0-16 15,-3 0-6-15,-9 39-14 16,3 16 8-16,-4 10 6 15,13-1 2-15,0-1-1 16,0-8 0-16,0-8 2 16,0-9-2-16,0-10-1 0,0-12 0 15,6-2 0-15,25-8-4 16,3-3 2-16,6-3 2 16,8 0 0-16,-1 0 1 15,-5-16 3-15,-12-2 4 16,-9 5-6-16,-11 5-1 15,-10 4 5-15,6 4-6 16,-6 0-3-16,13 0-5 16,5 0-3-16,15 9 5 15,7 7 3-15,-4 2 3 16,1-8-1-16,-15-4-3 16,-7-5-3-16,1-1-11 0,-5 0 13 15,5 0-11 1,5 0 16-16,-5-7 5 0,-1-10-4 15,-9-1 5-15,-1-11-4 16,-5 5 3-16,0 4-3 16,0 5-1-16,0 8 2 15,0 7 1-15,0 0-4 16,0 0-2-16,0 3-10 16,16 22-3-16,31 9 15 15,4-5 0-15,7-7-2 16,0-8-1-16,10-11 2 15,-1-3 1-15,4 0 2 16,-5-30 2-16,-5-6 1 0,-3-14 4 16,-8-5 10-16,-26-5 21 15,-13-1 0 1,-11 4 3-16,0 10-17 0,-11 8 0 16,-13 15 13-16,1 10-24 15,9 11-9-15,14 3 5 16,-7 0-11-16,-7 14-6 15,-7 33-8-15,-11 21 14 16,11 21 0-16,15 6 3 16,6 10-3-16,0 5 0 15,0 6 1-15,0 2-1 16,0-5-5-16,0-11-24 16,0-26-15-16,0-26 4 15,0-25-8-15,0-25 38 0,12 0 10 16,40-28 4-1,9-24 7-15,13-14-1 0,-37-5-9 16,-26-4 9-16,-11 4-7 16,-18 2-3-16,-33 11 0 15,-12 12-2-15,15 15 1 16,17 15-1-16,17 10-6 16,14 4-6-16,0 2-5 15,0 0-29-15,21 0-11 16,37 0 49-16,24 0 8 15,13-11 2-15,3-32 3 16,3-11 1-16,-13-7 4 16,-20-5 17-16,-20-5 8 15,-30 0-1-15,-18-1-9 0,0 3-5 16,0 14 5-16,-8 15-5 16,-21 17 0-16,21 12-7 15,-2 11 5-15,4 0-16 16,-15 17-12-16,-10 35 1 15,4 22 11-15,3 9 1 16,24-1 0-16,0-5 1 16,0-6-2-16,45-9 0 15,0-16-6-15,21-13-33 16,0-14-39-16,14-19-4 16,-1 0-71-16,-11-23-72 15,-31-19-35-15,-37-11-22 16,0 1-88-16</inkml:trace>
  <inkml:trace contextRef="#ctx0" brushRef="#br0" timeOffset="3976">7810 377 558 0,'0'0'213'16,"0"0"-84"-16,0 0-14 15,0 0-72-15,0 0-33 16,0 0-9-16,261-21 9 16,-152 26-9-16,-30-2-1 15,-32-1-48-15,-41-2-163 16,-6 0-85-16</inkml:trace>
  <inkml:trace contextRef="#ctx0" brushRef="#br0" timeOffset="4118">6704 70 522 0,'0'0'208'0,"0"0"-108"16,0 0 22-16,0 0-31 15,0 0-65-15,0 0-26 16,-222-56-49-16,236 92-142 15,-7 11-191-15</inkml:trace>
  <inkml:trace contextRef="#ctx0" brushRef="#br0" timeOffset="5625">2005 2148 851 0,'0'0'158'0,"0"0"7"0,-28-139-43 15,28 103-40 1,0 8-13-16,0 12-14 0,0 10-22 15,0 3-6-15,0 3-20 16,0 0-7-16,0 25-18 16,0 19 6-16,0 8 12 15,0 9 1-15,0-6-1 16,28-9-6-16,15-7-3 16,-3-17-32-16,11-14 9 15,14-8 3-15,2 0 11 16,1-24 18-16,-12-12 0 15,-6-8 6-15,-19 3-2 16,-10-1-4-16,-18 5 5 16,-3 6 1-16,0 8 7 0,0 13 8 15,0 5-8-15,0 5-8 16,-3 0-5-16,3 0-3 16,0 5-16-16,0 28-3 15,0 16 22-15,0 4 2 16,0-4 0-16,0-11-2 15,22-10 0-15,-4-14 0 16,3-9 0-16,1-5-3 16,14 0 3-16,13-3 5 15,12-27 1-15,-3-7-1 16,0 0-1-16,-11 1-1 16,-18 6 1-16,-7 5-4 15,-15 11 5-15,-7 9-2 0,0 5 1 16,0 0-4-1,0 0-5-15,0 13-14 0,0 21 7 16,0 6 12-16,0-5 0 16,0 0 6-16,0-14-6 15,0-4 0-15,5-9-5 16,4-8-1-16,-2 0-8 16,-4 0 8-16,8 0 6 15,5-16 1-15,5-12 0 16,10-10-1-16,-4 8 3 15,-6 5-1-15,-5 6 0 16,-6 10 1-16,-10 7-2 0,5 2-1 16,-5 0-2-1,0 0-11-15,6 2-5 0,10 17 12 16,8-2 6-16,13-4 0 16,5-9-1-16,11-4-14 15,5 0 12-15,3-6 1 16,-3-19 4-16,-10 1 2 15,-22 0 0-15,-5-5-1 16,-13-1 18-16,-1 5-11 16,-7-2 3-16,0 8 4 15,0 5-1-15,0 5-4 16,0 7-1-16,0 2-11 16,0 0-8-16,0 11-8 15,0 27 0-15,0 17 16 16,22 8 5-16,20 0-5 0,4-4 2 15,6-7-2-15,-15-11 0 16,-10-11-5-16,-24-11-10 16,-3-8-11-16,0-5 0 15,0-6 3-15,-16 0-9 16,-14 0 32-16,-7-17 0 16,29-15 1-16,8-12-1 15,0-6 0-15,35 0 1 16,28 4-1-16,0 8 1 15,-17 10 0-15,-15 13-1 16,-4 11 0-16,-6 4 0 16,3 0-5-16,13 0-3 0,6 24 3 15,-6 12 1-15,-6 6 3 16,-4 1 1-16,-12-4-1 16,-5-3 0-16,-4-6 1 15,-6-9-1-15,0-6 1 16,0-5-1-16,0-7-79 15,0-3-99-15,0 0-24 16,0-22-248-16</inkml:trace>
  <inkml:trace contextRef="#ctx0" brushRef="#br0" timeOffset="5774">4242 1694 408 0,'0'0'162'0,"0"0"-6"16,0 0-19-16,0 0-70 15,0 0-67-15,0 0-2 16,0 0-2-16,-25 133-199 16,130-76-312-16</inkml:trace>
  <inkml:trace contextRef="#ctx0" brushRef="#br0" timeOffset="7275">5216 2055 568 0,'0'0'242'0,"0"0"-71"0,0 0-65 16,0 0-16-16,0 0-29 15,0 0-29-15,-183-113-10 16,152 113-21-16,-2 0-2 16,-6 22 1-16,10 6-2 15,21 5 2-15,8-9 3 16,0-1-3-16,37-5 0 15,14-12-1-15,10-6 5 16,-3 0-4-16,0 0 10 16,-16-8-7-16,-16-3 6 15,-12 2 5-15,-14 7 19 16,0 2 25-16,0 0-21 16,0 0-37-16,0 0 0 15,0 36-22-15,0 24 22 16,0 26 1-16,0 7 10 0,0 6-3 15,0 3-1-15,23-6-2 16,-2-2-1-16,0-6 2 16,3-11-6-16,-8-14 2 15,-5-14-3-15,-11-16 4 16,0-16-6-16,0-12 5 16,0-5-2-16,-29 0 0 15,-30 0 5-15,-9-36 25 16,-11-7-20-16,15-18-2 15,12-13-8-15,31-14 0 16,21-6 0-16,7 1-27 16,65 7 0-16,17 7 19 0,12 7-4 15,2 6 8 1,-13 8 2-16,-17 6 2 0,-27 13 5 16,-12 6-2-16,-20 9 1 15,-4 10 7-15,-5 6-1 16,-5 8 5-16,0 0-2 15,0 0-13-15,0 5-8 16,8 23-10-16,-6 8 14 16,10 8 3-16,-2-14 2 15,-5-3 0-15,5-10-1 16,2-9 0-16,-3-2 1 16,6-6 0-16,13 0 1 15,2 0 1-15,14 0 8 0,1-20-6 16,3-2-3-1,-8 1 3-15,-6-4 0 0,-3 6-5 16,-10 2 0-16,-5 9 1 16,-10 8 2-16,-6 0-3 15,8 0-9-15,13 0 2 16,11 16-8-16,10 6 14 16,-2 0 1-16,-3-5-3 15,-3-6 3-15,3-9 3 16,-1-2-3-16,4 0 1 15,8-5 4-15,-8-20 0 16,-6-5-5-16,-10-6 8 16,-8-5-6-16,-11 0-1 15,-5 0 0-15,0 2 2 0,0 3 1 16,-29 11-1-16,6 12-2 16,2 7 4-16,12 6-5 15,-12 0-13-15,-16 42-7 16,10 13 20-16,2 8 1 15,25-5 2-15,0-9-2 16,31-16-1-16,35-8 1 16,14-17 3-16,9-8-1 15,-7 0 0-15,-2 0 8 16,-7-25-11-16,-9-5 4 16,-11 2 1-16,-17-2-1 0,-6 9-2 15,-8 1-1 1,-7 12 1-16,-9 5-2 0,4 3 0 15,5 0-10-15,7 8-9 16,4 23 15-16,6-1 1 16,-18-3 2-16,9-13-2 15,-18-6 1-15,-2-5 2 16,-3-3-1-16,0 0 3 16,0 0 6-16,0 0-2 15,0 0 5-15,0-6-1 16,-21-7-9-16,-3 7-2 15,8 0-3-15,0 6-1 16,-18 0-8-16,-1 0-4 16,-6 25 16-16,-2 9 1 0,22 4-3 15,6 3 3-15,15-8-4 16,0-3-12-16,0-11-6 16,15-9-4-16,28-10-3 15,9 0 18-15,6-20 11 16,0-21 5-16,-5-9-2 15,-2-9 7-15,-4-14 18 16,-20-7 21-16,-12-11-20 16,-15-8-6-16,0-5-11 15,0-1 9-15,-21 18-9 16,-5 22-2-16,9 36-7 16,2 26 21-16,12 6-24 15,-16 63-23-15,1 33 10 0,0 25 13 16,8 2 2-1,10-12-1-15,0-19 0 0,46-7-2 16,18-11-67-16,10-11-87 16,-2-8-154-16,-4-11-495 15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56.6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119 211 224 0,'0'0'679'16,"0"0"-514"-16,0 0-6 16,0 0-34-16,0 0-53 15,0 0-14-15,0 0-8 16,0-17-13-16,0 17-12 16,0 0 0-16,0 0-8 0,0 0 1 15,0-2-1-15,0 2-8 16,0 0-1-16,0 0-3 15,0 0 0-15,0 0-1 16,0 0 1-16,0 0 0 16,0 0-3-16,0-3 2 15,0 3 3-15,0 0 2 16,0-3-2-16,0 3 3 16,0 0-4-16,0 0 2 15,0 0-5-15,0 0 1 16,0 0-1-16,0-3 0 15,0 3-3-15,0-3 4 16,0 3-3-16,0 0-1 0,0 0 4 16,0 0-3-1,0 0-1-15,0 0 2 0,0 0-2 16,0 0 0-16,0 0 1 16,-3 0-1-16,-4 0-5 15,-9 0-1-15,-11 0-5 16,6 3 7-16,-3 19-4 15,9 4 0-15,15 9 8 16,0 3-3-16,0 3 2 16,21-5-4-16,18-1 1 15,20-8 0-15,4-9-3 16,-2-11 3-16,7-7-1 16,-10 0 5-16,1 0 0 15,-17-21 4-15,-2-10 1 0,-6-7-1 16,-20-11 6-16,-4-6 6 15,-10-6-3-15,0 4-2 16,-3 7-5-16,-34 9 2 16,3 10-7-16,4 15-1 15,5 8-5-15,-2 2 4 16,-10 6-9-16,-8 0-1 16,-20 8-44-16,8 28-33 15,-1 13-67-15,11 10-149 16,10-2-306-16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58.6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91 58 773 0,'0'0'224'0,"0"0"-40"0,0 0-43 16,0 0-16-16,0 0-64 16,0 0-22-16,-67-58-23 15,57 83-14-15,-1 22 1 16,8 2 20-16,3 6-15 15,0 0-2-15,0-7-1 16,3 1-2-16,12 6-2 16,-3 2-1-16,-12 12-31 15,0 0-143-15,0-7-308 16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59.0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 0 1001 0,'0'0'191'0,"0"0"-41"0,0 0-36 16,0 0-61-16,0 0-44 16,0 0-9-16,0 0 0 15,-30 69 1-15,30-6 11 16,0 0 2-16,0 3 4 16,0 3-15-16,0-4 2 15,19 2 1-15,7-4-6 16,6-5-14-16,-3-14-101 15,8-13-168-15,-18-12-301 16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59.3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 0 750 0,'0'0'211'0,"0"0"-29"16,0 0-41-16,0 0-29 16,0 0-57-16,0 0-28 15,-24-14-27-15,24 56-1 16,0 15 1-16,0 6 9 15,0 3-3-15,8 0 1 16,5-5-4-16,-10 2-1 0,3 3-2 16,9 0-53-1,1-8-216-15,11-6-529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59.6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 0 927 0,'0'0'196'16,"0"0"-57"-16,0 0 12 15,0 0-74-15,0 0-53 16,0 0-3-16,-6-2-21 16,6 32-7-16,0 12 7 15,0 15 10-15,0 6-2 16,6 6-6-16,15 5 3 16,0 3-4-16,5-5 3 15,4-4-4-15,-2-12-18 16,-7-10-98-16,1-7-55 15,-7-11-119-15,-6-13-305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49.9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392 187 324 0,'0'0'164'15,"0"0"-73"-15,0 0 3 16,0 0 11-16,-307 22-20 16,259-8-7-16,24-3-30 15,11-9 3-15,13-2-17 16,0 6-14-16,6-1-7 16,73 6 0-16,66-3 64 0,90-2-12 15,86-6-34 1,83 0-3-16,69-6-9 0,77-24-7 15,21-6-6-15,13-4-5 16,-34-2 1-16,-74 6-2 16,-79 4 0-16,-100 4-2 15,-86 14-34-15,-79 6-59 16,-71 8-153-16,-61 0-468 16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42.0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2225 224 453 0,'0'0'408'15,"0"0"-245"-15,0 0-10 16,0 0-5-16,0 0-3 0,0 0-66 15,0 0-21-15,31-63-34 16,-31 58 12-16,0 2-13 16,0 0-12-16,0 3-4 15,-5 0 1-15,-11 0-8 16,1 0-2-16,-7 3-1 16,1 16 3-16,18 6-5 15,3 8 3-15,0 3 2 16,9 0 1-16,33-6-1 15,11-8-4-15,-1-11 4 16,12-9 0-16,-3-2 1 16,3 0 1-16,-3-5 5 0,-12-20-2 15,-12-9 4-15,-18-6-5 16,-8-4 0-16,-11-7 0 16,0 3-4-16,-6 7 4 15,-46 8-4-15,-15 11-4 16,-7 8-2-16,-11 8-1 15,9 6-8-15,-4 0-36 16,12 6-38-16,10 26-55 16,13 8-120-16,11 4-99 15</inkml:trace>
  <inkml:trace contextRef="#ctx0" brushRef="#br0" timeOffset="472">1345 230 700 0,'0'0'191'0,"0"0"-60"15,0 0 8-15,0 0-26 16,0 0-36-16,0 0-9 15,0-6-28-15,0 6-13 16,0 0-8-16,0 0-10 0,0 0-2 16,0 0-7-1,0 0-7-15,0 3 3 0,0 19 4 16,0 8 0-16,28 9 5 16,2-6-1-16,20-6 2 15,5-7-3-15,17-12 0 16,2-8 4-16,12 0 3 15,-19-11 4-15,-9-22 11 16,-18 1 16-16,-22-7-6 16,-18 0-15-16,0 0 6 15,-12 1-16-15,-39 5-3 16,-17 5-3-16,-12 9-4 16,-2 3-4-16,-7 8 0 15,4 8-2-15,2 0-16 16,15 0-44-16,10 16-42 0,23 17-85 15,19 3-128-15,16 1-178 16</inkml:trace>
  <inkml:trace contextRef="#ctx0" brushRef="#br0" timeOffset="899">802 219 681 0,'0'0'182'0,"0"0"-15"0,0 0-14 16,0 0-52-16,0 0-14 15,0 0-12-15,-47-36-33 16,42 36-19-16,-1 0-20 15,-4 0-3-15,-4 11 0 16,-9 14 0-16,2 8 10 16,18-3-10-16,3 0 0 15,0 5 1-15,19-6 1 16,44-7-2-16,17-8 1 16,3-12 7-16,0-2-3 15,-14 0 3-15,-14-5 3 0,-12-17 10 16,-15-8 3-16,-12-4 2 15,-16-4-6-15,0-6-14 16,-37 3-6-16,-50 9-5 16,-19 9-7-16,-16 17-29 15,12 6-53-15,22 11-80 16,30 20-204-16</inkml:trace>
  <inkml:trace contextRef="#ctx0" brushRef="#br0" timeOffset="1515">44 37 687 0,'0'0'228'16,"0"0"-6"-16,0 0 0 0,0 0-78 15,0 0-56 1,0 0-36-16,-37-25-15 0,37 25-17 16,0 12-10-16,0 23-7 15,0 18 28-15,0 10-17 16,0 0-7-16,0 6 2 15,0-6-2-15,21-11-4 16,0-7-3-16,2-12-11 16,-2-9-51-16,-6-1-61 15,-11-4-88-15,-4-1-200 16</inkml:trace>
  <inkml:trace contextRef="#ctx0" brushRef="#br0" timeOffset="16003">1545 725 415 0,'0'0'188'0,"0"0"-15"16,0 0-65-16,0 0-45 15,0 0-8-15,0 0-9 16,-40-13 2-16,40 7-15 16,17-5 0-16,70-3-18 15,37-2-1-15,29-1-6 16,-12 0-3-16,-7 1-2 16,-27-1 0-16,-24 6 2 15,-32 3 12-15,-29 6-8 0,-22 2 10 16,0 0-4-1,-12 0-4-15,-70 0-6 0,-50 0-3 16,-34 7 1-16,2 11 0 16,14-8-3-1,46-4 2-15,41-3 0 0,34-3-1 16,26 0 0-16,3 0-1 16,0 0-3-16,0 0 3 15,32 0-2-15,68 0 2 16,56 0 5-16,34 0-3 15,17-15 2-15,1 2-2 16,-28-1 1-16,-29 6 9 16,-58 3 2-16,-46 2 0 15,-36 3-4-15,-11 0 11 16,0-3 16-16,-14-6 5 16,-72-4-32-16,-23-1-10 15,-18 5 0-15,8 5 0 0,31 4 0 16,30 0 0-16,33 0-7 15,25 0-12-15,0 19-55 16,76 14-10-16,41 0-4 16,33 2-130-16,30 1-147 15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01.84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278 129 700 0,'0'0'166'16,"0"0"-54"-16,0 0 16 15,-272-30-23-15,266 28-54 16,6 2 4-16,0-3-30 15,72-3-24-15,76-2 16 0,63-3 25 16,54 0-3-16,17 3-11 16,1 8-4-16,-32-6-7 15,-47 4-2-15,-56 2-10 16,-57-3 7-16,-36 3 1 16,-40 0-6-16,-15 0-3 15,0 0-2-15,0 0 6 16,0 0-2-16,0 0-1 15,-34 0-1-15,-48 0-3 16,-34 0 6-16,-34 0-4 16,-18 0 1-16,-22 0-3 15,-8 0 0-15,0 0 0 16,15 0-1-16,20 0 1 16,44 0-1-16,39 0-4 15,51 0 4-15,21 0 0 0,8 0-2 16,13 0-6-16,82 0 3 15,55 0 5-15,63 0 3 16,20-8 0-16,-10-6-2 16,-18 3-1-16,-44 5 0 15,-42 6 0-15,-32 0-54 16,-50 0-136-16,-37 17-239 16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02.4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953 483 575 0,'0'0'218'15,"0"0"-49"-15,0 0-14 16,0 0-39-16,0 0-36 16,-278-146 18-16,214 122-28 0,18 7-17 15,3 7-11-15,19 4-21 16,9 6-1-16,-12 0-11 15,-10 16-9-15,-21 30 2 16,-9 21-4-16,15 10 2 16,9 2 0-16,22 4 2 15,18-1-2-15,3 1 0 16,3-6 0-16,66-11 1 16,29-11 0-16,24-20-1 15,20-17-1-15,4-18 1 16,15 0 1-16,-5-36 2 15,-8-11 0-15,-18-8 0 0,-32-6 0 16,-27-2 4-16,-32-5 5 16,-39-6 0-1,0-12 2-15,-39-10 2 0,-62-3-9 16,-24 0-4-16,-16 8-1 16,-11 19 2-16,-4 15-1 15,-7 23-2-15,11 21-2 16,5 13 0-16,12 0-2 15,26 36-2-15,20 19 4 16,41 25-28-16,48 16-37 16,21 22-57-16,119 9-119 15,50-4-199-15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09.753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350 298 479 0,'0'0'396'15,"0"0"-338"-15,-309-64 22 0,279 56-12 16,20 3 16 0,10 3-23-16,0-4-31 0,53 0-30 15,93-5 0-15,129-8 2 16,141-11 2-16,122-3 4 15,78-1-8 1,2 5 0-16,-37 3 0 0,-107 13 3 16,-111 5 1-16,-134 4-4 15,-115 4 5-15,-72 0-5 16,-42 0-1-16,0 0-3 16,-110 0-5-16,-110 17 9 15,-126 19 2-15,-96 8-1 16,-71 6 0-16,-5-3 5 15,15 8-4-15,33-4 0 0,47 2-1 16,84-9-1 0,99-11 0-16,113-11-2 0,106-3 1 15,37-11-1-15,140 3-4 16,134-5 6-16,123-6 9 16,115-8-9-16,83-26 1 15,9-4-1-15,-26 2 5 16,-103 6-4-16,-122 10 0 15,-142 10 2-15,-117 7-3 16,-86 3 0-16,-24 0-1 16,-76 0 1-16,-120 27 0 15,-121 20 1-15,-117 11 0 16,-73 5 1-16,-38 0-1 16,8 0 3-16,17 1-4 15,44-6 2-15,79-6 2 0,101-11-3 16,121-16 1-16,101-14 4 15,74 0-6-15,19-5-3 16,94-6 3-16,101 0 8 16,131-12 0-16,141-31-5 15,122-20 1-15,61-1-4 16,-21 12 0-16,-93 10-1 16,-135 10 2-16,-161 17 4 15,-127 13-5-15,-89 2 1 16,-43 0-3-16,-87 0 2 15,-132 36-19-15,-114 9 19 16,-101 14 0-16,-48 2-1 0,17 2 1 16,52-2 1-16,83-10 0 15,105-9-1-15,99-20-4 16,89-3 4-16,37-6-4 16,86-1-3-16,100-1 7 15,105-11 5-15,78-9-1 16,44-22-3-16,5-14-1 15,-30 3 3-15,-49 7-2 16,-57 4 1-16,-56 7 1 16,-52 4-2-16,-68 9 1 15,-48 6 1-15,-36 5 6 16,-22 0-1-16,0 0-3 16,-94 0-5-16,-77 16 3 0,-77 20 1 15,-70 19-3 1,-28-1 0-16,-8 10 2 0,18 2-1 15,55-5 8-15,70-23-1 16,86-10 1-16,73-20-5 16,52-8-5-16,0 0-3 15,6 0 3-15,70 0 4 16,62-25-1-16,54-5 7 16,41-11-9-16,-11 2-1 15,-32 9-79-15,-58 11-127 16,-60 2-231-16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13.016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2353 799 538 0,'0'0'125'0,"0"0"-9"16,0 0-3-16,0 0-12 15,0 0-25-15,0 0-28 16,-272-17-23-16,272 17-15 15,8 0-10-15,145 6 3 0,135-4 13 16,170-2-1-16,181-16-6 16,155-23-2-1,132-1-2-15,67-2-4 0,12 6 0 16,-69 0-1-16,-114 6 4 16,-147 5-3-16,-159 4 5 15,-144 4-6-15,-142 6-1 16,-111 3 1-16,-64 2 0 15,-55-2 1-15,-18 3-1 16,-117-1-4-16,-93 6 4 16,-118 0 0-16,-93 0 1 15,-84 0-2-15,-73 16-3 16,-58 3-6-16,-58 4 10 16,-36-1-5-16,-11 3 5 15,26 2 0-15,54 3 1 0,84-5-1 16,119-6 1-16,130-14 3 15,153-5-4-15,114 0 2 16,79 0-2-16,42 0 4 16,130-21 1-16,121-15-3 15,133-11-4-15,95-14 5 16,111-4-3-16,74-1 7 16,37 5-7-16,15 12-2 15,-67 9 2-15,-83 11-1 16,-122 1 1-16,-102 4 3 0,-105 1 0 15,-90 4-2 1,-91 5-1-16,-64 7 2 0,-34-2-1 16,-95 0-1-16,-109 4 0 15,-121 5-3-15,-114 0 2 16,-114 25 1-16,-87 11 0 16,-41 5-1-16,-12 3 1 15,18 11 2-15,14 6 1 16,8 7-3-16,32 6-1 15,40-6-3-15,80-6 4 16,83-4 4-16,97-12-3 16,98-10-1-16,91-11 0 15,95-9 0-15,69-10-6 16,179-6-3-16,164 0 9 16,199-33 0-16,169-22-1 0,146-8-5 15,102 0 6-15,22 2-1 16,-35 17-5-16,-116 11-3 15,-150 14 8-15,-165 7 0 16,-159 2 1-16,-140 4 0 16,-120 3 0-16,-115 1 1 15,-72 2 0-15,-189 0 10 16,-158 0-5-16,-190 25-6 16,-161 10 0-16,-86 4-3 15,-50 2 3-15,41 3 4 16,67-3 1-16,79 0-5 15,98-5 0-15,76-2 4 0,91-5 5 16,105 1-9-16,114-5 2 16,106-9 3-16,116-4-5 15,137-10-6-15,196-2 6 16,202 0 2-16,186-32 0 16,176-12-2-16,155-3 2 15,109 1 0-15,21 4-2 16,-51 9-9-16,-123 13 9 15,-155 7-1-15,-162 10-3 16,-199 3 4-16,-196 0 0 16,-180 5 0-16,-143 21-12 15,-224 9 5-15,-192 10 7 16,-190 6 2-16,-152 8 2 16,-132 0-1-16,-70 5-3 0,-42 2-1 15,-17 9 1-15,14 10 2 16,30 5-2-16,64 4 1 15,97-18 2-15,178-9 8 16,192-15-5-16,199-19-6 16,145-14 0-16,127-13 0 15,127-6 0-15,198-14 0 16,212-38 5-16,213-19-4 16,120-12-2-16,111 0 2 15,21 6 1-15,-24 5-2 16,-58 17-1-16,-135 17-2 15,-158 16 3-15,-182 14 5 16,-178 5-5-16,-136 3 0 0,-131 0-2 16,-126 14-20-16,-204 28 22 15,-202 12 0-15,-216 12 1 16,-156 9-1-16,-101 5 3 16,-40 4-1-16,24 10-2 15,86 5 0-15,97-8 2 16,154-9 8-16,165-13-10 15,152-22-1-15,165-15 0 16,160-15 1-16,151-17 0 16,298-14 2-16,283-57 5 15,280-28-7-15,218-17 0 16,150-2 0-16,59 20-1 16,-59 14 1-16,-131 21 0 0,-180 14 0 15,-223 13 0-15,-203 11-5 16,-231 9 4-16,-187 10 1 15,-183 6-2-15,-202 0-9 16,-231 25 11-16,-234 19 2 16,-179 14 3-16,-143 10-5 15,-73 7 0-15,6 3 0 16,63 1 1-16,94 0-1 16,119 0 3-16,137-11-3 15,157-22 0-15,198-22 0 16,251-24 2-16,242-1 2 15,327-55-2-15,269-25-2 16,225-19 6-16,124 5-5 16,38 10-1-16,-28 22-5 0,-126 14 4 15,-197 13 1-15,-236 19-7 16,-255 9 5-16,-245 8 2 16,-196 0-17-16,-257 33-1 15,-200 22 18-15,-176 17 3 16,-136 13-3-16,-99 3 0 15,-23-3 1-15,29-11-1 16,98-15 7-16,148-19-7 16,195-14 7-16,191-21-1 15,214-5-4-15,191-31 16 16,281-37 1-16,208-27-16 0,203-14-2 16,135-1-1-1,60 4-2-15,-14-1-10 0,-70 9-5 16,-146 5 13-16,-200 19 4 15,-207 27 0-15,-229 22-5 16,-159 17 5-16,-251 8-17 16,-183 0 17-16,-186 23 1 15,-154 6-1-15,-78 5-1 16,-28-13 1-16,46-4 3 16,60-4 2-16,73-7-1 15,111-6-1-15,137 0 1 16,181 0 1-16,177-14-1 0,153-13 2 15,262-17-2-15,198-19-3 16,220-17-1-16,189-13 3 16,133-5 0-16,46 0-3 15,-68 13-3-15,-203 16 3 16,-276 22 0-16,-303 20 3 16,-243 24-3-16,-337 3-20 15,-236 17 20-15,-191 27 0 16,-114 3 0-16,-2 4 2 15,16-1-2-15,23-3 0 16,31-6-1-16,26-2 2 16,102-1 7-16,153-4-5 15,207-10-3-15,218-13 1 16,165-11 3-16,280-20-1 16,233-43-2-16,246-19 1 0,182-11-1 15,109 0-1-15,7 15-1 16,-111 17 0-16,-201 23 1 15,-263 16-7-15,-250 17-5 16,-248 5 2-16,-254 2-23 16,-201 34 33-16,-171 13 5 15,-102 9-3-15,-51 2-2 16,-6-1-1-16,69-4 1 16,120-6 6-16,171-11-1 15,203-13 1-15,148 0-6 16,89-9-4-16,178-5 4 15,138-5 3-15,148-6-1 0,144-3-2 16,73-27-3 0,36-3 3-16,-45 0 5 0,-118 5-3 15,-151 12-2-15,-183 8-7 16,-153 5 5-16,-82 3-3 16,-127 0-3-16,-79 0 8 15,-66 11 3-15,-14 11-1 16,22-5 2-16,87-4-4 15,83-7 1-15,94-1-1 16,88-5 5-16,139 0 1 16,96 0-4-16,84-8-2 15,32-8-2-15,-19 5 1 16,-70 7-1-16,-120 4-3 0,-111 0-16 16,-119 9-2-1,-104 24-71-15,-155 11 83 0,-121 14-41 16,-47 3-145-16,-8-7-168 15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17.9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56 190 872 0,'0'0'150'0,"0"0"-15"15,0 0-8-15,-58-140-36 16,58 118-18-16,0 5-17 16,5 6-11-16,5 11-7 15,-10 0-24-15,0 0-9 16,0 0 22-16,6 0-22 15,4 11-3-15,17 22-1 16,-3 20 3-16,13 8 7 16,-6 8-11-16,-10 2 5 15,-5 3-4-15,-16 0 4 16,11-8-5-16,5 3 0 0,15-20 5 16,27-7-7-16,21-15 2 15,33-8-5-15,36-13 3 16,42-6 2-16,14 0 0 15,4-20-1-15,-31-4-12 16,-34 5 12-16,-60 1-8 16,-38 11 1-16,-29 7 2 15,-16 0 8-15,0 0-2 16,0-6 11-16,-16-7-6 16,-35 1-5-16,-7-10-1 0,-10 3-3 15,7 5 2 1,3-2 4-16,21 8-1 0,10-6 10 15,24 11-9 1,3 1 6-16,0-2-8 0,0 4-5 16,0 0-1-16,40 0 1 15,29 0 5-15,29 0-2 16,13 17 7-16,-1 0-7 16,-15 2 2-16,-20 6 0 15,-17-5-4-15,-26 4 5 16,-20 6-1-16,-12 0 0 15,0 9-11-15,-73 13 9 16,-17 0-1-16,2 0-13 16,18-8-11-16,36-8-126 15,34-5-184-15,41-18-530 0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21.1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1301 1006 439 0,'0'0'112'15,"0"0"32"-15,0 0-13 16,0 0-20-16,0 0-27 16,0 0-20-16,-45 0-10 15,45 0-4-15,0 0-20 16,0 0-3-16,0 0-5 16,0 0-16-16,30 0-6 15,28 0 5-15,16-5 3 0,8-3 5 16,4-3-7-16,-3 5-3 15,-4-5 0-15,-5 3-3 16,-23 2 1-16,-27 6-1 16,-17 0-88-16,-7 0-146 15,0 0-126-15</inkml:trace>
  <inkml:trace contextRef="#ctx0" brushRef="#br0" timeOffset="285">1408 803 596 0,'0'0'201'0,"0"0"-67"0,0 0-31 16,0 0-34-16,0 0-23 15,0 0-11-15,-6-5-24 16,6 5-3-16,16 19 28 15,5 5 7-15,-5 12-3 16,-1 8-25-16,-6 3-11 16,-4 5 13-16,-5 9-13 15,0-6-1-15,0 5-3 16,0-5-15-16,0 0-92 16,0-11-95-16,0-8-135 15</inkml:trace>
  <inkml:trace contextRef="#ctx0" brushRef="#br0" timeOffset="2257">2322 885 188 0,'0'0'605'16,"0"0"-473"-16,0 0 38 15,0 0-61-15,0 0-31 16,0 0 7-16,-116-68-36 16,116 68-18-16,0 0-3 0,0 0-25 15,0 0 5-15,0 0-8 16,0 0-5-16,0 13 4 16,5 23-1-16,18 6 4 15,-9 1 5-15,15 7-7 16,-11-9 0-16,3-2-3 15,1-3 6-15,5-12-3 16,-3-10 0-16,4-3 0 16,-4-5 0-16,10-6 0 15,6 0 0-15,8 0 0 16,10-6 2-16,-11-13 16 16,-5-6-18-16,-12-5 0 15,-14-1 13-15,-3-4-12 16,-13-9 3-16,0-1-2 0,0 10 0 15,-19 5 4 1,-12 7-6-16,1 15 0 0,-1-3 9 16,10 6-7-16,5 5-1 15,-2 0-1-15,-1 0-2 16,-2 0-5-16,-6 22 5 16,11 8 2-16,11 3-8 15,5 8 8-15,0-2 0 16,21 1-1-16,32-9-7 15,16 0 6-15,5-12-8 16,8-8 4-16,7-11 0 16,-7 0 2-16,3 0 4 15,-8-17-2-15,-13-7 2 16,-17 0 6-16,-15-7-6 16,-16-5 0-16,-13-8 10 0,-3 0-6 15,0-5-2-15,-15 7 3 16,-21 17-3-16,4 8 16 15,8 15-9-15,6 2-7 16,15 0-1-16,-10 0-1 16,5 6-4-16,-5 27 3 15,5 8 1-15,8 0 2 16,0 3-2-16,0 6 0 16,21-12-1-16,21 3 2 15,-2-16-1-15,12 0 0 16,-3-11 3-16,9-3-8 0,3-6 5 15,7-5 0-15,4 0-5 16,7 0-2-16,-11 0-30 16,-19 0-58-16,-28 0-87 15,-21 0-135-15,0 0-545 16</inkml:trace>
  <inkml:trace contextRef="#ctx0" brushRef="#br0" timeOffset="2907">3636 462 630 0,'0'0'155'15,"-220"-143"-68"-15,88 77 19 16,-8-3-12-16,-13 9-39 0,-14 10 27 15,-17 15-39-15,-23 12 6 16,-15 21-13-16,-13 2-14 16,-6 25 2-16,3 33-15 15,-10 29-3-15,13 31 11 16,15 26-15-16,49 12-2 16,56 4 2-16,52-1 2 15,58 1-1-15,5-9-3 16,89-3 0-16,44-7 1 15,51-18 2-15,15-7-3 16,21-20 2-16,-1-21 2 16,8-32 0-16,3-27-4 15,5-16 0-15,6-4 11 0,0-51-9 16,10-25 9 0,0-22 2-16,-23-4 6 0,-22-5 30 15,-39 1-26-15,-48-1 8 16,-38-9 9-16,-52-14-17 15,-29-2-5-15,-27 7 4 16,-107 0-15-16,-65 19 6 16,-78 19-13-16,-101 22-9 15,-92 47 6-15,-80 22-74 16,-67 72-72-16,-40 27-186 16,-24 3-626-16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25.7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442 170 635 0,'0'0'203'0,"0"0"-56"15,0 0-49-15,0 0 17 0,0 0-38 16,-150-149-12-16,138 138-6 16,2 4-27-16,10 4 12 15,-5 3-40-15,5 0 2 16,-6 8-12-16,6 28 3 15,-4 9 3-15,4 11 0 16,-6-3 3-16,6-6-2 16,0-7-1-16,0-6 0 15,0-10 0-15,0-8 0 16,0-7-5-16,0-6 1 16,0-3 3-16,0 0 0 15,0 0 2-15,0-6-1 16,-27-16 7-16,-4-2-7 0,-6 1 0 15,7 1 5-15,2 3-5 16,4 4 0-16,3 5 0 16,8 8 0-16,-1 2-8 15,10 0 8-15,-8 0-11 16,6 17 2-16,6 10 9 16,0 5-4-16,36-4-8 15,43-3-27-15,23-11 37 16,10-6-33-16,12-8 2 15,-12 0 1-15,-7 0-46 16,-33 0-56-16,-23 0-101 0,-27 0-384 16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33.7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391 105 462 0,'0'0'166'0,"0"0"-37"16,0 0-6-16,0 0-30 16,0 0 24-16,0 0-5 15,-271-50-24-15,256 40-27 16,5 4-18-16,10 0 12 16,0 4-18-16,0-2-21 15,0 4 20-15,0-2-29 16,0 0-5-16,15-7-2 15,25 3 9-15,15-2-14 16,-9 8 5-16,-15 0 0 16,-4 0-5-16,-12 0 5 0,-6 17-2 15,-9 8-3 1,0 7 6-16,-14 4-5 0,-47 6 4 16,-19-4 0-16,-1-8 0 15,25-3 1-15,25-10-1 16,21-9 0-16,10-2 1 15,0-1-5-15,0-2-2 16,52-3 6-16,27 0 8 16,19 0-6-16,3 0-2 15,-12 0 5-15,-12 0-1 16,-19-3-6-16,-16 3 2 16,-20 0-54-16,-20 0-95 15,-2 0-160-15,-2 11-245 16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4:34.5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72 306 520 0,'0'0'204'0,"0"0"-42"15,0 0-35-15,0 0-46 0,0 0 0 16,0 0-23-1,-72-37-8-15,72 26 21 0,0-3-33 16,5-2-23-16,25-1 15 16,1 3-28-16,-4 9 18 15,-8 2-19-15,2 3 8 16,2 0-11-16,-2 0 2 16,6 6 0-16,-12 10-5 15,-15 9 8-15,0 5-3 16,0 6 0-16,0 0 1 15,-28-4 0-15,-14-1-1 16,12-7 0-16,4-6 5 16,8-11 1-16,18-4-10 15,0-3 4-15,0 0 0 16,0 0 10-16,0 0-10 0,0 0 0 16,0 0 15-16,0 0-7 15,0 0-4-15,0 0-4 16,0 0 4-16,0 0 6 15,0 0-10-15,0 0 0 16,0 0 3-16,0 0 3 16,0 0-11-16,0 0 5 15,0 0 0-15,0 0 1 16,0 0-1-16,0 0 0 16,0 0-7-16,0 0-10 15,0 0-4-15,0 0-14 16,0 0-30-16,0 0-4 0,0 0-67 15,0 7-60-15,0 5-38 16,0 0-87-16</inkml:trace>
  <inkml:trace contextRef="#ctx0" brushRef="#br0" timeOffset="1156">177 307 394 0,'0'0'186'0,"0"0"-67"0,0 0 1 16,0 0 15-16,0 0-61 16,0 0 1-16,21-101-1 15,-21 90-26-15,0-4 11 16,0 2-8-16,0-6-20 15,0 2 36-15,0-3-49 16,0 10 4-16,0 2 9 16,0 6-20-16,0 2 18 15,0 0-29-15,0 0 1 16,0 0-6-16,0 0 1 16,0 13-12-16,0 21-3 15,-13 8 19-15,5 6 10 0,-2-10-10 16,10 2 0-16,0-11 1 15,0-7 1-15,0-5-2 16,0-9 0-16,0-5 3 16,0-3-2-16,0 0-1 15,0 0 0-15,0 0 23 16,0 0-22-16,0 0 14 16,0-23 10-16,0-7-22 15,0-6 16-15,0 4-19 16,0-1 0-16,0-1 11 15,-6 13-5-15,-6-1-6 16,9 10 5-16,-3 8 2 16,6 4 10-16,0 0-17 15,0 0 0-15,0 0-7 16,0 10-4-16,0 22 6 0,0 16-3 16,-7 7 16-16,4 0-6 15,-2 2-2-15,-8 1 0 16,10-11 0-16,3-11 4 15,0-12-4-15,0-10 0 16,0-8 0-16,0-6 1 16,0 0-1-16,0 0 0 15,0 0 17-15,0 0-9 16,0-22-4-16,0-17 20 16,0-13-22-16,0-11 10 15,0-11-12-15,0-1 0 16,0-4 1-16,0 7 5 0,0 14-6 15,0 25 0-15,0 20 0 16,0 13-2-16,0 0 2 16,-6 2-19-16,6 39 18 15,-5 17-13-15,-5 14 14 16,-3-1 0-16,10-4 4 16,-8-8-3-16,11-12-1 15,0-8 0-15,0-11-2 16,0-9 5-16,0-8-3 15,0-6 0-15,0-5 1 16,0 0 1-16,0 0-2 16,0 0 0-16,0 0 9 15,0 0 0-15,0-14-8 0,0-24-1 16,11-14 9-16,15-9-12 16,1-2 3-16,-3 0 0 15,-12 2 3-15,-3 12-3 16,-9 10 0-16,0 15-1 15,0 10 6-15,0 11-5 16,0 3 0-16,0 0-4 16,0 22-8-16,0 33-10 15,0 16 22-15,-3 9 0 16,-8-11 5-16,4-12-4 16,4-12-1-16,3-12 0 15,0-11-1-15,0-11 1 0,0-6 0 16,0-5 0-1,0 0 2-15,0 0 6 0,-6 0-8 16,-1 0-8-16,-7 0 7 16,-12 0-74-16,-16 0-115 15,-4 0-228-15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8:58.2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321 155 68 0,'0'0'287'16,"0"0"-136"-16,0 0-29 15,0 0 10-15,0 0-12 16,0 0-2-16,0 0-17 0,3-63-15 15,-3 52-8 1,0 3-12-16,0-1-10 0,0 1-5 16,0 4-12-16,0 3-9 15,0 1-1-15,0 0-12 16,0 0-6-16,0 0-8 16,0 0 2-16,0 0-5 15,-3 1-4-15,-13 23 0 16,-5 8 4-16,5 4 4 15,-2 6-1-15,9-1-2 16,9 5 2-16,0 4-1 16,0-6-2-16,0 0 1 15,46-8-1-15,12-9-1 16,6-8 1 0,4-13 0-1,-2-6 2-15,5 0 1 16,-10-6 2-16,3-18-4 15,-17-7 2 1,-12-9 0-16,-19-13 0 16,-16-8 4-16,0-5-2 15,-46 6 1-15,-27 5 0 16,-1 14 2-16,-6 11-5 16,14 11-3-16,-8 10-1 0,2 9 0 15,-12 0-1-15,-1 9-8 0,9 34-37 16,18 15-83-16,24 11-135 0,19 2-451 15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3:44.5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4818 78 675 0,'0'0'209'16,"0"0"-49"-16,0 0-7 15,0 0-44-15,0 0-52 16,0 0-27-16,-22-12-25 16,22 31-3-16,0 22-1 15,0 14 12-15,0 4-1 16,0 4-6-16,0-3-2 15,0-2-3-15,0-3-1 16,0-3-17-16,8-6-101 0,-6-7-71 16,-2-6-185-16</inkml:trace>
  <inkml:trace contextRef="#ctx0" brushRef="#br0" timeOffset="15897">2900 2470 727 0,'0'0'156'0,"0"0"-82"16,0 0-38-16,0 0-3 15,-21 161 74-15,21-58-55 16,0 0-11-16,8-3-16 16,29-7-8-16,11-10-16 0,-8-10-1 15,-3-11-95-15,5-7-451 16</inkml:trace>
  <inkml:trace contextRef="#ctx0" brushRef="#br0" timeOffset="15378">4601 2373 637 0,'0'0'264'0,"0"0"-114"16,0 0 14-16,0 0-36 15,0 0-42-15,0 0-57 16,-91-57-26-16,91 81 1 16,0 23-4-16,0 11 15 0,0 4 7 15,0 7-3-15,9 3-2 16,6-3-5-16,-2 3-10 15,1-6 6-15,2-11-8 16,-6-11 0-16,4-12-29 16,4-7-113-16,-2-14-99 15,-16-5-146-15</inkml:trace>
  <inkml:trace contextRef="#ctx0" brushRef="#br0" timeOffset="15638">3834 2490 611 0,'0'0'200'0,"0"0"-29"16,0 0-41-16,0 0-80 16,0 0-40-16,0 0-10 15,-11 48 9-15,11 13 16 16,21-1 12-16,0 9-1 15,6 0-19-15,-6-2-10 16,-2-2-1-16,-6-8-3 16,-8-7-3-16,-5-9-18 15,0-11-185-15,0 1-266 16</inkml:trace>
  <inkml:trace contextRef="#ctx0" brushRef="#br0" timeOffset="16647">232 3336 710 0,'0'0'103'0,"0"0"35"15,0 0 15-15,0 0-45 16,0 0-41-16,0 0-29 16,413-44 13-16,-127 25 21 15,17-1-29-15,-46 9-15 16,-68 0-8-16,-69 9-6 16,-69-2-6-16,-35 4-2 0,-16 0-4 15,0 0 3-15,-9 0 2 16,-80 0-5-16,-36 0 3 15,-49 0 0-15,-19 0-3 16,-13 4-1-16,-1-2 2 16,12-2-2-16,33 0-1 15,36 0 3-15,50 0-2 16,33 0-1-16,27 0 2 16,16 0-2-16,0 0-9 15,16 3 7-15,73 0-5 16,42-3 7-16,40 0 5 0,19 0-5 15,14 0 6-15,-11-12-4 16,-16 5-1 0,-24 0 2-16,-65 7-3 0,-51 0-19 15,-37 37-133-15,-51 1-94 16,-86 12-362-16</inkml:trace>
  <inkml:trace contextRef="#ctx0" brushRef="#br0" timeOffset="18640">659 2274 374 0,'0'0'160'15,"0"0"2"-15,0 0-58 16,0 0 16-16,0 0-15 15,0 0-13-15,-119-110 5 16,108 97-33-16,1 7 5 16,4 6-9-16,-3 0-15 15,-19 0-35-15,-9 36-5 16,-21 19-4-16,3 19 4 16,1 6-4-16,28 5 4 15,26 3-5-15,0 0 1 16,84 3 5-16,32-6-3 15,15-17 0-15,3-15 2 0,4-28-3 16,-19-25 2-16,-8 0 3 16,-8-36 12-16,-14-22 21 15,-9-9-1-15,-19-9-1 16,-25-1-6-16,-17-2-2 16,-19-11-9-16,0-2-1 15,-71 1-7-15,-21 9-7 16,-30 21-5-16,-10 17-1 15,-1 22 0-15,-5 17 0 16,12 5-3-16,13 23-2 16,4 31-7-16,19 22-54 15,18 13-52-15,20 4-105 16,15 0-313-16</inkml:trace>
  <inkml:trace contextRef="#ctx0" brushRef="#br0" timeOffset="297">4106 88 529 0,'0'0'201'16,"0"0"-23"-16,0 0-39 15,0 0-18-15,0 0-91 16,0 0-30-16,-30-25-1 0,30 61 1 15,0 11 37-15,3 5-4 16,3 0-1-16,-6 3-10 16,0 0-9-16,0-2-7 15,0-4-4-15,0-2-2 16,0-3-3-16,0-6-86 16,0-5-128-16,0-8-180 15</inkml:trace>
  <inkml:trace contextRef="#ctx0" brushRef="#br0" timeOffset="-10481">629 51 902 0,'0'0'141'0,"0"0"2"16,0 0 13-16,0 0-57 15,0 0-35-15,0 0-27 16,0 0-21-16,0-51-16 15,3 51-1-15,15 19-6 16,-2 20 7-16,8 13 14 16,-3-2-6-16,11 2-5 0,0-3-1 15,-6-5-2-15,6-3 3 16,-6-8-2-16,1-7 0 16,-9-10 0-16,9-8-1 15,4-5-11-15,17-3 8 16,26 0 3-1,0-14 5-15,2-16 3 0,-17 0-5 16,-23 4 3-16,-14 8-4 16,-14 3-2-16,-8 11 8 15,0-1-7-15,0 1 7 16,0-2-5-16,0 4-3 16,0-6-4-16,-8 1 4 15,-8 5 3-15,3 0-3 0,13-2 0 16,0 4-1-16,0 0 1 15,0 0 1-15,0 0 1 16,0 0-2-16,0 0-1 16,0-2 1-16,0-1-2 15,0 3-1-15,0 0 1 16,0 0-3-16,34 0-4 16,12 0 5-16,12 17 4 15,16 7 2-15,-14 1-2 16,-4 5-2-16,-4-2 1 15,-22-3 1-15,-20 1-1 16,-10 1-3-16,0 2-5 16,-58 7 3-16,-34 5-41 15,-19 3-93-15,18 6-156 0,24-6-232 16</inkml:trace>
  <inkml:trace contextRef="#ctx0" brushRef="#br0" timeOffset="1109">2578 209 379 0,'0'0'187'0,"0"0"-23"16,0 0-28-16,0 0-84 15,0 0-25-15,0 0-11 16,-37 35 19-16,37 4 1 16,0 5-11-16,0 12 3 15,0 4-7-15,0 6-12 16,0 3-5-16,7-6-2 15,-1-8-2-15,10-17-67 16,-8-13-86-16,5-17-58 16,-10-8-194-16</inkml:trace>
  <inkml:trace contextRef="#ctx0" brushRef="#br0" timeOffset="1325">2194 316 357 0,'0'0'220'16,"0"0"-85"-16,0 0 12 16,0 0-47-16,0 0-47 15,0 0-26-15,-58 6-22 16,51 35 3-16,-2 20 46 16,4 9-41-16,-2 19-6 15,-9 12-7-15,2 7-12 0,-7-6-171 16,5-12-161-1</inkml:trace>
  <inkml:trace contextRef="#ctx0" brushRef="#br0" timeOffset="589">3504 173 494 0,'0'0'240'16,"0"0"-75"-16,0 0 0 15,0 0-61-15,0 0-22 16,0 0-51-16,-36-24-31 16,36 56 1-16,0 15-1 15,0 3 11-15,0 2-2 16,15 1 2-16,6 1-7 16,1-4 1-16,-7-6-5 15,-8-3 1-15,1-5-3 0,-8-9-54 16,0-5-96-1,0-8-81-15,0-11-178 0</inkml:trace>
  <inkml:trace contextRef="#ctx0" brushRef="#br0" timeOffset="852">3098 135 139 0,'0'0'505'16,"0"0"-382"-16,0 0 18 0,0 0-7 16,0 0-72-16,0 0-59 15,-58-3 1-15,58 39-4 16,0 13 11-16,0 4 9 16,0-4-16-16,0 1 0 15,0-4 1-15,0 1-5 16,0-9-4-16,0-7-66 15,0-4-45-15,0-7-71 16,0-9-139-16</inkml:trace>
  <inkml:trace contextRef="#ctx0" brushRef="#br1" timeOffset="41745">330 789 555 0,'0'0'232'0,"0"0"-36"0,0 0-64 15,0 0-25-15,0 0-72 16,0 0-31-16,-95-38-8 16,92 79 5-16,-9 20-1 15,12-1 2-15,0 3 3 16,0 0-5-16,0-5 0 16,0-7 2-16,0-3 1 15,0-12-3-15,0-11 0 16,0-12-2-16,0-7 9 15,0-6-7-15,0 0 9 16,0-3-7-16,-3-22 18 16,-19-6-20-16,-6 2 0 15,-2 1 0-15,-1 6 7 0,-6 6 2 16,10 5-8-16,12 5 2 16,-1 6 3-16,5 0-6 15,11 20-9-15,0 10 5 16,27-2 5-16,71-4-2 15,31-7 0-15,26-12-22 16,-3 1-10 0,-10 2-65-16,-49 8-114 0,-88 7-530 15</inkml:trace>
  <inkml:trace contextRef="#ctx0" brushRef="#br1" timeOffset="52051">2371 1759 575 0,'0'0'218'0,"0"0"-70"16,0 0-20-16,0 0-15 15,0 0-45-15,0 0-6 0,24-92-44 16,40 81-16-16,-6 5 26 15,-5 6-26-15,-14 0 3 16,-5 0-3-16,-10 23 4 16,-12 9-4-16,-8 5-2 15,-4 5 0-15,0 14 6 16,-37 4 0-16,-31 1-4 16,2-6 5-16,2-11-4 15,24-17 3-15,12-5-6 16,19-15 0-16,9-7-2 15,0 0 2-15,0 0 0 16,0 0-1-16,0 0 8 16,0 0-3-16,21 0-4 15,16 0 0-15,14-4 17 16,5-7-13-16,-1-3-8 16,-10 0-12-16,2-2-89 0,-11 2-158 15,-2 1-272-15</inkml:trace>
  <inkml:trace contextRef="#ctx0" brushRef="#br1" timeOffset="52591">2872 1262 520 0,'0'0'139'0,"0"0"54"16,0 0-103-16,0 0-3 15,0 0-13-15,0 0-7 16,-125-107-13-16,125 90-18 16,0 7-33-16,0 1 12 15,24 9-15-15,13 0 0 0,5 0-5 16,8 17 6-16,-20 13-7 16,-9 8 6-16,-11 6 0 15,-10 9 1-15,0-6 0 16,0 2-1-16,-43-3 3 15,-3-4-1-15,0-6 4 16,-3-6-6-16,13-8 1 16,21-11 2-16,5-6-3 15,10-5 0-15,0 0 5 16,0 0-3-16,0 0 12 16,0-5-14-16,37-14 0 15,8-4 1-15,7-1-1 0,-2 8-7 16,1 5-34-16,-11 7-95 15,-6 4-55-15,-16 0-99 16</inkml:trace>
  <inkml:trace contextRef="#ctx0" brushRef="#br1" timeOffset="53080">3239 1301 514 0,'0'0'187'0,"0"0"-25"0,0 0-27 16,0 0-45-16,0 0-15 16,0 0 7-16,-16-128-42 15,1 118-15-15,-12 2 5 16,11 1-8-16,0 6-1 15,5 1-8-15,11 0-10 16,-16 0-6-16,-8 0-6 16,-10 25 9-16,3 10 2 15,10 6-1-15,7 6 0 16,4-5-1-16,10-11 0 16,0-14-7-16,0-8-5 15,0-6 6-15,37-3 2 16,0 0 8-16,2-5-2 0,4-12-2 15,-16-2 2-15,-12 8 21 16,-12 5-22-16,-3 4 7 16,0 2 5-16,0 0-13 15,0 6-5-15,0 24-19 16,0 10 24-16,0 1 10 16,0 4-10-16,0-2 0 15,7 2 0-15,-7 1 0 16,0 12-75-16,0 10-190 15,-10 5-96-15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38.8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80 90 710 0,'0'0'346'0,"0"0"-145"0,0 0-41 16,0 0-36-16,0 0-80 15,0 0-1-15,-80-82-27 16,80 82-9-16,0 8-5 15,0 23 3-15,13 10-5 16,1 6 18-16,12 5-11 16,-5 3-5-16,-6 0-2 15,7 3 2-15,-14-3-14 16,11-3 3-16,-11 1-78 16,-1-10-41-16,-7-5-174 15,0 4-465-15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39.2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25 64 0,'0'0'713'0,"0"0"-497"16,0 0-16-16,0 0-61 15,0 0-27-15,0 0-84 16,0-28-7-16,0 47-21 16,0 23 2-16,6 18 11 15,7 9-11-15,-3 0-1 16,-2-3 15-16,13-2-16 16,-5-5 0-16,-5 0-1 15,-1-8-36-15,-10-6-83 16,0-7-201-16,0-4-515 15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39.5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 0 622 0,'0'0'274'0,"0"0"-150"16,0 0-22-16,0 0-63 16,0 0-35-16,0 0 30 15,-11 154 8-15,17-83-31 16,15-5 21-16,-13-2-31 15,5-1 0-15,-13-8-1 16,0 0-2-16,0-8-26 16,0-9-178-16,0-8-147 15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39.8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159 0 531 0,'0'0'244'0,"0"0"-111"15,0 0-62-15,0 0 17 16,0 0-42-16,-156 155-4 15,156-92-9-15,0 3-19 16,0 0 9-16,8 0-21 16,8 2-1-16,-3 2 6 15,-13 1-7-15,0-5-101 16,0-8-153-16,0-12-471 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40.1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 0 382 0,'0'0'268'0,"0"0"-165"16,0 0-54-16,0 0 24 15,0 0 20-15,0 0-49 16,-10 184 5-16,10-134 3 16,0 2-46-16,6 0 5 15,-2 11-5-15,-4 0-4 16,0 4-4-16,0 1-5 16,0-10-187-16,0-8-174 15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28.74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193 558 589 0,'0'0'160'0,"0"0"-28"16,0 0-29-16,0 0-9 16,0 0-6-16,0 0-54 15,-184-14-12-15,175 14 11 0,9 4-18 16,0-2 15-1,0-2-13-15,0 0-7 0,0 0 22 16,0 0-30-16,51 0 0 16,23 0 11-16,15-8-3 15,-1-3 11 1,-14-1-21-16,-5 1 0 0,-13 6-14 16,-7 5 10-16,-9 0-116 15,-3 0-185-15,-10 0-297 16</inkml:trace>
  <inkml:trace contextRef="#ctx0" brushRef="#br0" timeOffset="494">1198 329 608 0,'0'0'178'0,"0"0"-29"16,0 0-17-16,43-181-49 15,-43 140-3-15,0 5-39 16,-34 6 1-16,-6 8-11 16,3 11-22-16,4 3 9 15,2 8-18-15,1 0 1 16,2 0-9-16,4 23 7 16,11 17 1-16,13 7 1 15,0 5 4-15,0 4-5 16,50 1 0-16,11 3 0 0,8-7-1 15,8-1 1-15,-3-3 0 16,5-7-2-16,-18 1 10 16,4-7-10-16,-30 0 2 15,-13-6 0-15,-18 1-5 16,-4-7 5-16,-16 1 0 16,-52-6-3-16,-4-8 12 15,-2-5-9-15,8-6 0 16,13 0 2-16,11-25 0 15,21-8-2-15,11-9 0 0,10-9-3 16,0-4 12 0,21-4-12-16,26 8 3 0,4 3 0 15,12 5-7-15,11 7 7 16,15 9-38-16,-1 7-38 16,2 15-41-16,-17 5-67 15,-16 0-131-15</inkml:trace>
  <inkml:trace contextRef="#ctx0" brushRef="#br0" timeOffset="991">2190 569 599 0,'0'0'149'0,"0"0"-25"0,0 0-11 15,0 0-5-15,0 0-76 16,0 0-20-16,16-8-12 16,55 8 0-16,11 0 21 15,16 0-17-15,-3 0 5 16,-7-3 25-16,1-5-27 16,-15 2 14-16,-11-2-6 15,-26-1-11-15,-23 1 30 16,-4-11-5-16,-10 0 33 15,0-11-32-15,-24 1-26 16,-41 3 6-16,-2-2-10 0,-6 9 9 16,15 3 8-16,12 5-14 15,19 5 0-15,9 3 15 16,11 3-11-16,7 0-13 16,0 0 6-16,0 0-3 15,31 3-2-15,33 19 5 16,18 3 0-16,19 0 2 15,-4 0 4-15,5-4-9 16,-11 1 3-16,-20-2 0 16,-26-4 3-16,-16-2-3 15,-21-1 0-15,-8 4-2 16,-5 2 5-16,-56 12-6 16,-40 1-23-16,-4 7-174 15,-20 7-158-15</inkml:trace>
  <inkml:trace contextRef="#ctx0" brushRef="#br0" timeOffset="11660">3581 66 454 0,'0'0'195'15,"0"0"-23"-15,0 0-51 16,0 0-34-16,0 0-64 16,0 0-19-16,-46-36-4 15,41 45 5-15,-5 18 5 16,-2 14 5-16,8 5-14 16,4 15 19-16,-5 5-18 15,-1 8-2-15,3 0 6 0,-10-2-2 16,5 0-8-16,1-7 3 15,1-4-110-15,3-5-111 16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37.54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1640 166 73 0,'0'0'474'0,"0"0"-295"0,0 0 0 15,0 0-59-15,0 0 18 16,0 0-35-16,25-73-9 16,-25 67-29-16,0 6-19 15,0 0-22-15,0 0 2 16,0 0-26-16,0 0-9 16,0 19-5-16,-21 20 14 15,5 9 10-15,6-2-10 0,10 1 1 16,0-7 1-16,22-4-1 15,30-11-1-15,1-9 0 16,7-7 7-16,10-9 0 16,6 0-7-16,-2-6 1 15,6-24 11-15,-14-6-9 16,-1-5-3-16,-19-9 5 16,-15-2-2-16,-31 0 2 15,0 5-5-15,-16 6 0 16,-57 11-9-16,-25 13 8 15,-18 15-14-15,-3 2-28 16,15 16-82-16,9 25-92 16,21 6-247-16</inkml:trace>
  <inkml:trace contextRef="#ctx0" brushRef="#br0" timeOffset="419">818 112 461 0,'0'0'246'0,"0"0"-64"16,0 0-45-16,0 0-27 0,0 0-52 15,0 0-52-15,-52 19 15 16,24 16 13-16,4 7-22 16,18-6 6-16,6-6-15 15,0-1-2-15,30-6 6 16,41-3-7-16,11-7 16 16,16-10-16-16,10-3 3 15,-10 0 22-15,-11-13-8 16,-16-12 18-16,-25-5 7 15,-19-6-20-15,-27-3 9 16,0-5-29-16,-17 3 6 16,-60 0-14-16,-18 7 6 15,-15 18-44-15,0 16-57 0,13 0-85 16,4 6-115-16,20 16-363 16</inkml:trace>
  <inkml:trace contextRef="#ctx0" brushRef="#br0" timeOffset="878">76 87 546 0,'0'0'208'0,"0"0"-55"16,0 0-35-16,0 0 37 15,0 0-72-15,0 0-35 16,0-16-39-16,-7 16-7 16,-14 30-2-16,2 6 13 15,-2 2-2-15,15-2-4 16,6-6-5-16,0-5 9 15,6-5-11-15,34-3 2 16,18-5 8-16,6 1-9 16,9-3-1-16,-5-10 20 15,-4 0-17-15,-11 0 11 16,-14-10-5-16,-6-15 7 0,-15-4 32 16,-5-6-25-16,-13-4-8 15,0 0 0-15,-5 4-13 16,-39 4-1-16,-2 4-1 15,1 8-5-15,-5 8-8 16,13 8-34-16,1 3-97 16,21 0-285-16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6:47.0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6054 1256 741 0,'0'0'130'15,"0"0"-45"-15,0 0 26 16,0 0-11-16,0 0-19 16,0 0-48-16,-199-32-8 15,215 32-25-15,63 0 11 16,32-3-6-16,35 0 1 0,-6-5-1 15,1-3 30-15,-25-6-26 16,-27 1 31-16,-22 0 6 16,-25-4-25-16,-11 1 24 15,-22-2-23-15,-9-6-10 16,0 1 26-16,-14-2-35 16,-44-2-1-16,-19 5 0 15,-2 6 4-15,11 2-2 16,20 6-4-16,29 6 0 15,19 5-6-15,0 0 6 16,0 0 0-16,19 0-3 16,44 26 3-16,20 8 2 15,17 0-2-15,-5-2 0 16,0 3 6-16,-13-1-4 0,-14-4-2 16,-17-2 6-16,-17-3-3 15,-18-6-4-15,-16 9 1 16,-6-1 0-16,-74 6-12 15,-18 3 12-15,-11 5-73 16,-2 6-74-16,8 6-125 16,18 1-343-16</inkml:trace>
  <inkml:trace contextRef="#ctx0" brushRef="#br0" timeOffset="-2745">20 1045 634 0,'0'0'226'16,"0"0"-53"-16,0 0 0 16,0 0-25-16,0 0-53 15,0 0-47-15,5-72 23 0,-5 72-58 16,0 0 2-16,0 0-8 15,0 0-7-15,0 14-1 16,0 22-16-16,0 13 17 16,-15 6 17-16,9 3-17 15,6 0 0-15,0-3 1 16,0-11 7 0,46-8-16-16,3-12 3 0,2-9-1 15,10-11-5-15,10-4 11 16,-4 0 0-16,-9-15 2 15,-6-10 9-15,-15 0-11 16,-21-3 0-16,-8 2 0 16,-8-5 0-16,0 3 0 15,0 12 0-15,-3 5 0 0,-15 11 2 16,9 0-4-16,-1 0-9 16,-11 5-16-16,6 20 20 15,-4 5 6-15,16 1-28 16,3-7 23-16,0-5-24 15,22-5 20-15,33-8 3 16,24-6 7-16,16 0-2 16,9-17 2-16,12-25 0 15,-5-9 3-15,-17-8 7 16,-27 0-10-16,-27-5 0 16,-19 3 4-16,-21-2 18 15,0 6-11-15,0 10 0 16,-21 16 34-16,2 12-40 0,4 14 20 15,3 5-25 1,5 0 7-16,-7 13-14 0,-7 29 7 16,5 21 0-16,6 14 6 15,5 8 1-15,5 14-7 16,0 3 0-16,0 8 1 16,0 8 2-16,0 10-3 15,0-5 0-15,12-16-7 16,3-25 7-16,6-26-4 15,10-29-8-15,-7-11 0 16,10-9 0-16,-3-7 12 16,5 0 0-16,1-7 5 15,5-23 3-15,-5-11-8 0,-19-14 0 16,-10-12 4-16,-8-4 1 16,0-6-5-16,-44 3 0 15,-17 11-3-15,-6 16 6 16,3 10-4-16,2 20 1 15,19 2 0-15,14 10-6 16,16 2 6-16,13 3 0 16,0 0-12-16,0-4 9 15,13-3-13-15,69-15 4 16,34-20 12-16,40-15 2 16,0-9-2-16,-16-3 0 15,-33 2 4-15,-39 11 6 0,-39 6-10 16,-22 6 19-16,-7 9-16 15,0 7 29-15,0 8-31 16,-15 13 0-16,-1 7 15 16,3 0-16-16,5 2-8 15,-13 42-4-15,-6 22 12 16,8 17 10-16,1 1-10 16,18-6 0-16,0-12-1 15,0-14 1-15,27-11-8 16,10-11-14-16,-8-7-39 15,-13-10 0-15,3-7-75 16,-10-6-35-16,-3-6 4 16,-6-26-139-16,0-10-125 15</inkml:trace>
  <inkml:trace contextRef="#ctx0" brushRef="#br0" timeOffset="-2615">1572 1185 264 0,'0'0'204'0,"0"0"-49"16,0 0-55-16,0 0-56 15,0 0-39-15,0 0 0 16,330 3 7-16,-174 2-12 16,3-5-64-16,-19 0-445 15</inkml:trace>
  <inkml:trace contextRef="#ctx0" brushRef="#br0" timeOffset="-952">2873 1045 631 0,'0'0'174'0,"0"0"-42"16,0 0-12-16,0 0-33 15,0 0-6-15,0 0-43 16,-214-85-5-16,156 85 2 16,7 0-31-16,11 2-3 15,6 23-1-15,10 9 5 16,11 1-8-16,13 6 3 15,0 4 0-15,19-2 4 16,21 4-2-16,12-3-2 16,-1-3 0-16,4-2 2 15,-15-4-1-15,-6-9-1 0,-31-7 0 16,2-9-1 0,-5-10 1-16,0 3 0 0,0-3 7 15,0 0-5-15,-8 0 15 16,-20-12-17-16,1-6 0 15,17-4 1-15,10 0-1 16,0-6 0-16,0-8-2 16,44-10 7-16,14-9-7 15,-4-5 2-15,-2 0 0 16,-9-2 1-16,-22 11-1 16,-5 6 0-16,-16 12 8 15,0 8-6-15,0 12 46 0,-6 5-15 16,-10 5-13-1,13 3 14-15,-9 0-34 0,-4 38-1 16,2 20-8-16,1 11 18 16,13 3-2-16,0-1-7 15,0-5 0-15,0-6 9 16,0-10-9-16,13-14 0 16,1-9 0-16,2-13 7 15,-1-8-12-15,-2-6 5 16,-10 0 0-16,18 0 2 15,6-15 2-15,13-15-4 16,9-8 0-16,-12 7 3 16,-7 7 2-16,-9 7-5 15,-11 15 0-15,-4 2-10 0,9 0 10 16,7 0-7-16,5 13 5 16,9 12 2-16,-17 0-12 15,9-4 12-15,-1-3 0 16,-8-8-4-16,-1-4 4 15,0-6 0-15,9 0-1 16,10 0 7-16,0-22 1 16,0-3-7-16,-16-3 0 15,-5 4 4-15,-8 1-4 16,-2 7 0-16,-6 5-1 16,0 9 5-16,0 2 2 15,0 0-6-15,0 0-12 16,0 0 2-16,0 19-5 0,7 6 15 15,14-1 0-15,19-4 6 16,8-8-8-16,10-11 2 16,19-1 0-16,9 0 5 15,5-25-5-15,4-13 0 16,-10-6 3-16,-11-5 0 16,-22-6 4-16,-22 0-5 15,-23-3-2-15,-7 0 46 16,-7 9-23-16,-44 10 1 15,-2 12 8-15,5 13-23 16,17 14 18-16,0 0-27 16,4 16 3-16,-3 37-9 15,-1 23 10-15,4 15-4 0,4 11 0 16,15 5 9-16,-8 3-5 16,5 3-4-16,1 0 0 15,4-3-5-15,6-19 5 16,0-14-1-16,0-28-4 15,27-22-16-15,5-10 21 16,10-14-12-16,3-3 12 16,2 0 1-16,7-17-1 15,-14-13 0-15,-3-9 3 16,-16-9 3-16,-14-11-6 16,-7-9 0-16,0 2 0 15,-21 8-3-15,-32 11 3 0,-11 13-9 16,12 13 8-1,12 7-7-15,19 7 5 0,21 4 3 16,0-1-9-16,0-9-4 16,24-12 12-16,50-11-15 15,21-11 14-15,8-10 4 16,14-9-2-16,-1-9 0 16,-10-4 0-16,2 2 1 15,-35 5 0-15,-33 12-1 16,-19 5 25-16,-21 8-14 15,0 12 21-15,-9 4-28 16,-28 9 6-16,7 14 4 16,2 8-14-16,1 0-1 15,-5 22-8-15,3 36 15 16,0 16-9-16,26 8 3 0,3 7 0 16,0-4 0-16,10-5 0 15,36-9 0-15,3-16-8 16,-3-16 8-16,2-12-10 15,-11-14-17-15,10-7-31 16,-12-6 27-16,9 0-39 16,-4-11-19-16,-19-22-28 15,-21-11-52-15,0 0 4 16,-21-1-15-16,-40 5 22 16,-19 1 92-16,0 9 55 0,10 5 11 15,6 6 47 1,20 8 28-16,30 6 10 0,7 5-2 15,7 0-20-15,0 0-43 16,44 0-19-16,28 0-1 16,11 0 13-16,19 0-9 15,-9 0-4-15,-9-11 0 16,-26-8-51-16,-31-4-106 16,-27-7-132-16</inkml:trace>
  <inkml:trace contextRef="#ctx0" brushRef="#br0" timeOffset="-547">3320 654 458 0,'0'0'183'16,"0"0"-19"-16,0 0-37 16,0 0-25-16,0 0-14 15,0 0-24-15,-80-47-39 16,65 47-5-16,-1 28-20 16,-5 11 0-16,21 3 16 15,0-7-16-15,15-5 0 16,59-9 6-16,14-9-2 0,-2-9 23 15,-13-3-2-15,-18 0 31 16,-21-22 31-16,-25-5-55 16,-9-8 0-16,0 3-23 15,-51 2-6-15,-29 6 0 16,-3 9-3-16,-5 13-8 16,20 2 1-16,32 11-114 15,36 30-45-15,40 6-91 16,90 2-381-16</inkml:trace>
  <inkml:trace contextRef="#ctx0" brushRef="#br0" timeOffset="945">8627 665 704 0,'0'0'201'16,"0"0"-80"-16,0 0 28 0,0-176-64 16,-43 146 4-16,-24 5-29 15,-12 14-53-15,-5 9-2 16,2 2 8-16,10 0-9 15,1 25 3-15,10 10-7 16,14 7 0-16,15 2 3 16,22 5-3-16,10 6 0 15,10 3 4-15,56 2 7 16,14-2-11-16,6 0 0 16,-4-1 1-16,-15-4-1 15,-2-1 0-15,-14-2 0 0,-5-6-2 16,-10-4 7-16,-7-4-2 15,-26-2-3-15,-3-7 1 16,-3 2-4-16,-62-6 3 16,-23-3 0-16,-23-4-3 15,8-5 3-15,8-8-33 16,34-3-50-16,40 0-13 16,21 0 17-16,45-25-61 15,87-19-103-15,39-8-9 16</inkml:trace>
  <inkml:trace contextRef="#ctx0" brushRef="#br0" timeOffset="1426">9140 1023 394 0,'0'0'238'0,"0"0"-15"0,0 0-64 16,0 0 14-16,0 0-27 16,0 0-62-16,4-22-38 15,-4 22-11-15,0 25-29 16,0 19 7-16,0 16 12 15,-10 9-22-15,2 8 30 16,0 0-32-16,8 3 2 16,-8-1 11-16,-5-4-6 15,5-9-8-15,-5-17 0 16,4-19 2-16,9-16-2 16,-7-11 0-16,7-3 0 15,-5 0 23-15,-4-19 1 16,-12-28 30-16,-2-16-54 0,9-11 0 15,4-15 8-15,4-10-8 16,6-16 0-16,0-9-3 16,0-3 6-16,6 15-6 15,15 24-6-15,-2 28 0 16,-1 29-3-16,-2 23 12 16,21 8-13-16,18 0 9 15,30 5-21-15,10 30 19 16,-4 10 6-16,-11 8-3 15,-21 4-9-15,-38-2 12 16,-21-2-9-16,0-1-2 16,-50 0-23-16,-32-10 5 0,-7-4-48 15,16-8-51 1,29-8-35-16,42-8-72 16,2-12-68-16,52-2-221 0</inkml:trace>
  <inkml:trace contextRef="#ctx0" brushRef="#br0" timeOffset="2408">9956 1026 474 0,'0'0'213'15,"0"0"-54"-15,0 0-10 16,0 0-12-16,-34-154-39 16,-6 124 14-16,-8 5-67 15,-4 5 2-15,6 7-15 0,10 10-28 16,4 3 19-16,0 0-23 15,1 27 0-15,-6 18-6 16,0 12 9-16,16 6-3 16,18 1 0-16,3-6 5 15,0-11-7 1,24-9 2-16,26-13 0 0,2-12-7 16,9-10 7-16,6-3 0 15,3-8-2-15,-3-25 7 16,-15-3-3-16,-15-5-2 15,-15-6 0-15,-14-2 1 16,-2-4 1-16,-6 6-2 0,0 14 0 16,0 20 4-16,0 10-5 15,0 3 1-15,0 0-15 16,0 28 10-16,0 18-7 16,0 9 12-16,0 0 0 15,0-5 5-15,31-6-4 16,19-11-1-16,-15-11 0 15,2-12-2-15,0-6 2 16,-6-4 0-16,14-12 2 16,13-18 3-16,6-11 2 15,-3 0-7-15,-8-3 0 16,-4-1 2-16,-13 2-2 16,0-1 0-16,-4 6-1 0,-11 15 6 15,-13 10-6 1,8 13 1-16,0 0-11 0,11 0 5 15,1 19-8-15,-4 5 3 16,-3 1 9-16,-5-8-3 16,-5-5 0-16,-7-8 5 15,2-4 0-15,-6 0 2 16,0 0 3-16,0 0 0 16,0-16 1-16,-6-6 2 15,-25-3-9-15,-6 0 1 16,1 6 0-16,-1 2 2 15,10 6-1-15,8 6-2 0,4 5 0 16,-7 0-14 0,1 25 6-16,-9 21 7 0,12 7 4 15,18 4-5-15,0-2 5 16,21-5-2 0,43-6 0-16,-3-14 2 0,13-10-3 15,11-16 1-15,7-4 0 16,18-7 9-16,5-26-9 15,-10-8 0-15,-17-9 4 16,-17-5 0-16,-26-5 2 16,-23-3-6-16,-22 2 0 15,0 11 8-15,-27 15-1 16,-26 12-5-16,2 18 0 16,4 5 9-16,10 14-18 15,16 32 7-15,6 18 0 16,15 7-2-16,0-2 2 15,10-5 0-15,38-13 0 0,7-6 5 16,10-10-9-16,-8-13 4 16,1-5-12-16,4-11-20 15,18-6-102-15,2 0-123 16,-3-15-215-16</inkml:trace>
  <inkml:trace contextRef="#ctx0" brushRef="#br0" timeOffset="3826">12486 872 796 0,'0'0'151'15,"0"0"-9"-15,0 0-16 16,0 0-35-16,0 0-40 16,0 0 12-16,-110-102-43 15,101 102-18-15,-12 8-2 16,-10 28 2-16,-12 13 2 16,6 4-4-16,8 8 1 0,16 1 0 15,13 2-1 1,6-6 0-16,52-6 0 0,3-13 7 15,-3-10-9-15,7-12 2 16,-7-13 0-16,3-4 9 16,3 0-6-16,-9-29-3 15,3-7 13-15,-15 0-10 16,-12-2 17-16,-1 0-15 16,-12-4-3-16,1 4 12 15,2 5-14-15,0 6 0 16,7 7 1-16,-4 9 2 15,9 11-6-15,7 0-5 16,4 0 5-16,-2 19-11 16,-12 15 14-16,-4 1-1 0,-5 6-5 15,0-5 10-15,0-5-6 16,1-7 2-16,-1-7 0 16,-6-9-7-16,1-2 7 15,5-6 0-15,1 0 0 16,7 0 6-16,2-14 1 15,12-14-7-15,-6-8 1 16,-13-1 9-16,-11-8-10 16,-13-2 0-16,0 3 5 15,-22 6-2-15,-14 8 6 16,-7 13-9-16,22 9 5 16,5 8-5-16,6 0 0 15,5 2-14-15,-1 32 7 16,6 12 7-16,0 7 3 0,0-4-3 15,0-7 0-15,37-10-2 16,5-9 2-16,16-10 0 16,6-13 2-16,3 0 5 15,9 0-3-15,4-28-4 16,-1-4 2-16,-2-4 1 16,-6-2-3-16,-13 2 0 15,-19 0 4-15,-9 11 2 16,-7 8-6-16,-12 9 0 15,-1 8-5-15,4 0-7 16,9 8 2-16,-2 20 10 0,-12 5-7 16,-4-3 8-1,-5-7-2-15,0-7-3 0,7-11-2 16,-1-5-1-16,-3 0 7 16,-3 0 0-16,0-3 22 15,0-24-19-15,0-6-3 16,0 0 0-16,-21 0 0 15,-3 6 0-15,-8 8 0 16,5 5 0-16,-9 11-6 16,-1 3 4-16,0 0-3 15,0 32-1-15,13 18 6 16,13 3-5-16,11 1 5 16,0-3 0-16,27-16-2 0,18-10 3 15,5-14-2 1,-11-11 1-16,4 0 0 0,-6 0 0 15,-8-23 0-15,-7 2 0 16,-12 1 6-16,-5 4-1 16,-5 5-5-16,0 4 0 15,0 6 4-15,0 1-16 16,13 0 12-16,5 1 0 16,9 17-13-16,16-4 15 15,4-3-2-15,11-11 0 16,14 0 3-16,12 0 3 15,1-23-6-15,-3-15 0 16,-3-11 23-16,-23-10-19 16,-14-6 30-16,-14-12 2 0,-28-9-13 15,0-10 6-15,0-3-25 16,-28 6 1-16,-14 15 18 16,5 26-13-16,18 22-4 15,4 19 4-15,9 11 1 16,6 6-22-16,0 43-1 15,0 25 12-15,0 17 2 16,0 6 2-16,24-10-4 16,13-9 0-16,0-15 4 15,0-11-18-15,-3-13 5 16,-16-9-44-16,1-9 9 16,-17-5-84-16,-2-9-45 15,0-7-64-15,0 0-23 0,-24-7-105 16</inkml:trace>
  <inkml:trace contextRef="#ctx0" brushRef="#br0" timeOffset="4748">14662 776 374 0,'0'0'165'15,"0"0"-45"-15,0 0-15 16,0 0-1-16,0 0-83 16,0 0 31-16,167 5 91 15,-32-5-70-15,10-3-1 16,-12-19-35-16,-23-2-4 15,-30 1 27-15,-19 5-34 16,-19-2 6-16,-20-2 14 0,-18 3-14 16,-4-6 24-16,0 0-42 15,-19 3-11-15,-23 0 14 16,5 9-17-16,6 4 0 16,10 9-3-16,-1 0-5 15,7 9 8-15,-1 29 0 16,10 14 2-16,6 9-4 15,0 2 7-15,37-5-5 16,21-6 0-16,0-11 5 16,9-13-10-16,-6-14 5 15,-3-9 0-15,7-5-3 16,2 0 9-16,-3-19-5 16,-3-11 4-16,-9-6-1 15,1-2 3-15,-11-2-7 16,1 5 0-16,-19 7 4 0,-3 15-4 15,2 13 0 1,-2 0-3-16,-7 2-9 0,12 32 4 16,-15 2 3-16,-4-2 5 15,2 0 2-15,-4-7-1 16,-2-10-1-16,4-9 0 16,-1-2 2-16,-6-6 6 15,0 0-8-15,0 0 3 16,0-3 15-16,0-21-17 15,0-7-1-15,0 1 0 0,-6-6 8 16,-15-1-7 0,0 5-1-16,-5 5 0 0,-1 5-10 15,3 8 11-15,-7 3-2 16,-6 8-1-16,0 3-7 16,-11 0 4-16,-4 30 2 15,1 17 3-15,14 8-4 16,15 8 4-16,22-4 0 15,0-9-3-15,12-8 11 16,27-11-15-16,5-11 7 16,-1-9 0-16,2-11 0 15,13 0 4-15,9-9-4 16,7-27 16-16,5-14-8 16,-11-13 26-16,-17-11-25 15,-14-13-3-15,-16-7 28 16,-21-8-30-16,0-2-1 15,0 4 1-15,-37 20 2 0,-5 25 3 16,5 23-7-16,23 15-2 16,4 15 7-16,4 2-7 15,-4 32-12-15,-8 42 7 16,9 29 10-16,9 7 2 16,0-4-7-16,6-15 0 15,47-11 0-15,-1-14 0 16,-7-11 0-16,4-11-1 15,-3-8-39-15,3-7-42 16,11-17-63-16,9-12-184 0,16 0-359 16</inkml:trace>
  <inkml:trace contextRef="#ctx0" brushRef="#br0" timeOffset="7635">17816 756 525 0,'0'0'231'0,"0"0"-148"0,0 0 25 16,0 0 15-16,0 0-28 16,0 0 10-16,220-96-28 15,-220 77-12-15,0-3-3 16,-7-3-33-16,-39 0 2 15,-18 8-16-15,-4 7-14 16,-4 7 16-16,-7 3-17 16,2 0-6-16,3 28-1 15,8 12 11-15,11 11-4 16,18 0 0-16,34-4 4 16,3-8-12-16,0-9 8 15,15-8-2-15,31-11-12 16,18-2 23-16,4-9-9 0,14 0 0 15,-8-4 3 1,-5-17 4-16,-24-2-7 0,-16 4 0 16,-14 0 9-16,-15 6-4 15,0 3 1-15,0 3-6 16,0 7 8-16,0 0 6 16,0 0-14-16,0 0-7 15,0 5 1-15,0 23-2 16,0 10 8-16,14 1 0 15,45-1 1-15,14-7-2 0,25-12 1 16,6-8 0 0,12-11 7-16,3 0 1 0,-3-23-8 15,3-17 10 1,-11-15 1-16,-17-11 44 0,-18-12-35 16,-17-13 1-16,-25-10 25 15,-26-9-45-15,-5-3 15 16,-5 12-9-16,-48 18-4 15,4 25 24-15,13 27-21 16,11 21-4-16,11 10 6 16,-9 0-8-16,-13 38-8 15,0 34 8-15,-1 30 0 16,21 10 4-16,16-2-4 16,0-5 0-16,53-14 2 15,8-14 2-15,12-16-4 0,-3-12 0 16,-9-13-36-16,-9-11 16 15,-15-12-51-15,0-5-17 16,-10-5 15-16,-6-3-82 16,-11 0-88-16,-10-35-199 15</inkml:trace>
  <inkml:trace contextRef="#ctx0" brushRef="#br0" timeOffset="7828">18536 579 702 0,'0'0'200'0,"0"0"-69"0,383-37 17 16,-195 20-46-1,-1-2-60-15,-18 2 0 0,-29 4-42 16,-33 2 0-16,-31 3-7 16,-33 2-40-16,-33 3-99 15,-10 3-85-15,-26 0-189 16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09.8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242 413 17 0,'0'0'628'16,"0"0"-408"-16,-37-148-69 16,29 104-15-16,1 11 0 15,1 10-60-15,3 13 25 16,3 7-47-16,0 3-15 16,0 0-8-16,0 12-31 0,-7 31 0 15,-7 24 9 1,-14 12-4-16,-2 9 29 0,-13 3-31 15,12-6 2 1,10-8 22-16,21-9-26 0,0-13-1 16,0-4 0-16,37-16 4 15,14-11 4-15,14-7-8 16,23-14 0-16,31-3 15 16,18-3-15-16,11-28-1 15,-23-1-47-15,-36 2-95 16,-44-1-105-16,-45-2-260 15</inkml:trace>
  <inkml:trace contextRef="#ctx0" brushRef="#br0" timeOffset="443">1461 89 820 0,'0'0'152'0,"0"0"14"16,0 0-57-16,0 0-4 15,0 0-75-15,0 0-11 16,-204-90 13-16,157 90-26 16,-4 13-6-16,2 17 0 15,12 9 6-15,13 10-2 0,18 6-4 16,6 6 0-16,0-1-2 15,6-2 4-15,25-9-2 16,4-4 0-16,2-6 6 16,10-10-6-1,4-4 0-15,1-3 0 0,7 3 2 16,-7-3 0-16,-4 0-2 16,-5 3 0-16,-12-4 5 15,-10 7-8-15,-21-1 3 16,0 4 0-16,-5-1 6 15,-64-2-5-15,-25-4-1 16,-16-2 0-16,0-3-4 16,9-5-19-16,27-6-98 15,19-2-106-15,34-6-93 16,21 0-374-16</inkml:trace>
  <inkml:trace contextRef="#ctx0" brushRef="#br0" timeOffset="1081">2042 358 602 0,'0'0'208'15,"0"0"-70"-15,0 0-13 16,0 0-25-16,0 0-52 16,0 0 34-16,15 119 24 15,-15-64-75-15,0 0-10 16,0-6 25-16,0-7-29 0,0-7-7 15,0-7 2-15,0-9-10 16,0-11 10-16,0-5-12 16,0-3 0-16,0 0 18 15,0 0-15-15,0-5 25 16,0-31 15-16,0-16-38 16,7-18 7-16,7-6-12 15,1-10 0-15,1-4 1 16,0 2-1-16,5 12 0 15,0 12 0-15,3 20 4 16,5 16-10-16,7 11 6 16,10 12-7-16,18 5-5 15,4 0 6-15,-2 30 3 0,-8 9 2 16,-9 7 2-16,-24 4-10 16,-4 2 9-16,-21-1 0 15,0 0-5-15,-10 0 5 16,-53-3-2-16,-11-2 1 15,-5-6-4-15,18-10-3 16,18-15 5-16,22-3-9 16,21-9 1-16,0 0 2 15,27-1 3-15,52 1 4 16,26 3 2-16,7-1-2 16,11 3 2-16,-19 9 0 15,-16 5 1-15,-15 5-1 0,-9 4 0 16,-24 5 0-1,-12-1 1-15,-22-2-2 0,-6-3 1 16,-21 1 0-16,-80-7 2 16,-46 4 1-16,-52-6-3 15,-36-3 0-15,-9-5-92 16,9-6-134-16,23-8-215 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05.3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251 34 211 0,'0'0'466'0,"0"0"-321"15,0 0-37-15,0 0 7 0,0 0-21 16,0 0-29-16,0 0-17 16,22-19-11-16,-22 19-9 15,0 0-14-15,0 0-3 16,0 0-2-16,0 0-2 16,-22 11-3-16,-15 9 5 15,1 7-3-15,4 4-4 16,5 1-1-16,12 4 0 15,6 3 2-15,9-1-3 16,0 1 0-16,0-6 1 16,24-6-3-1,26-11 1-15,1-4-3 16,13-10 4 0,-2-2 3-16,5 0 0 15,-9 0 3-15,-10-2-6 0,-11-15 8 16,-6-5-4-16,-9-6 2 0,-7-4 4 15,-15-13 11-15,0 1 16 16,0 0-6-16,-15 4-4 0,-20 6-9 16,-4 10-6-16,6 4-3 15,-4 9-4-15,-2 3-3 16,-14 3-1-16,-5 5-1 16,-6 0 0-16,3 0 0 15,9 2-7-15,-3 14-25 16,15 7-49-16,13-2-70 0,11-1-191 15,16-11-464 1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13.31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212 362 655 0,'0'0'183'0,"0"0"-51"15,0 0-20-15,0 0-26 16,0 0-34-16,148-151 20 0,-34 132-46 16,68-1-21-16,86 1 19 15,78 4-22-15,60-3 2 16,28-4-3 0,15 0 9-16,-25 0-13 0,-41 0 3 15,-44 6 0-15,-70 5 6 16,-76 8-4-16,-74 3-2 15,-61 0 0-15,-44 0 1 16,-14 0-8-16,-42 0-1 16,-123 8 8-16,-120 25 10 15,-99 14-8-15,-68 2 1 16,-37 1-2-16,-10 5 1 16,28 2 2-16,29 7-4 15,54-1 0-15,63 0-4 16,84-8 7-16,101-10-6 0,103-5 3 15,53-4-2-15,161-8-2 16,122-14 4-16,123-14 0 16,121-14 13-16,65-35-10 15,5-12-3-15,-49 0 0 16,-99 9 3-16,-105 11 1 16,-118 13-4-16,-101 11 0 15,-72 9 5-15,-59 6-5 16,-10 2 0-16,-21 0 0 15,-127 8 0-15,-96 36 4 16,-128 13-4-16,-72 9 0 16,-41-2 16-16,17-6-12 0,77-9-1 15,113-13 4-15,110-8-1 16,101-9-7-16,57 3 1 16,10-3 0-16,0 3-7 15,0-3 7-15,74-5 0 16,82-9 4-16,95-5 0 15,87-11 5-15,78-30-9 16,12-8-14-16,-40 8 7 16,-70 8-31-16,-104 16 38 15,-89 12-4-15,-67 5 12 16,-43 0-19-16,-15 0 11 16,-82 27-29-16,-111 17 2 15,-116 14 21-15,-93 2-5 16,-66 6-3-16,-21-5 14 15,34-6-11-15,88-11 11 0,131-19 0 16,133-12 7-16,87-5-6 16,25-5 3-16,144-3-2 15,101 0 10-15,110-22 19 16,36-16-31-16,9 0 10 16,-39 2-11-16,-39 5 4 15,-45 7-3-15,-45 4 3 16,-63 12 3-16,-56 6-6 15,-55 2 0-15,-30 0-18 16,-29 0-9-16,-8 0-102 0,0 0-52 16,0-9-51-1,-51-11-379-15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14.9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1201 1354 701 0,'0'0'110'16,"0"0"-41"-16,0 0-18 15,0 0-1-15,272-55 15 16,-134 49-31-16,9 4-20 16,17-2 9-16,-5 4-21 15,-11 0-4-15,-15-2-18 16,-28 2-205-16,-14-2-249 16</inkml:trace>
  <inkml:trace contextRef="#ctx0" brushRef="#br0" timeOffset="415">3178 1109 279 0,'0'0'266'0,"0"0"-96"15,0 0-32-15,16-162-23 16,-26 132-7-16,-20 5-49 16,-4 6-27-16,10 8 22 15,-4 5-37-15,-2 6-13 16,-1 0-4-16,-12 22 0 15,6 17 3-15,13 5-3 16,12-1 0-16,12-1 0 16,0 5 0-16,73 2 0 15,28 6-2-15,18 3 10 16,7 5-3-16,-17-3-5 0,-25 4 0 16,-26-1 0-16,-31-6 4 15,-24-9-4-15,-3-16 0 16,0-13 3-16,-40-15 0 15,-18-4 1-15,-21 0-4 16,5-25 25-16,13-19-21 16,13-14-5-16,32-11 1 15,16 1 0-15,0-6-4 16,85 2 4-16,44 0 0 16,51 7-4-16,0 6 4 15,-11 21-29-15,-44 21-63 0,-46 17-90 16,-26 0-25-1,-24 34-250-15</inkml:trace>
  <inkml:trace contextRef="#ctx0" brushRef="#br0" timeOffset="801">5949 1158 695 0,'0'0'222'0,"0"0"-155"15,0 0 77-15,0 0-40 16,0 0-56-16,0 0 19 0,37-10-31 16,-37 10-11-16,0 0-10 15,-66 2-11-15,-39 26 19 16,-41 10-11-16,-16 4-11 15,-1-1 19-15,4 2-17 16,19-1-3-16,37-3 2 16,29-10 4-16,37-1-9 15,37-5 3-15,0 1 0 16,31 1 3-16,49-3-3 16,30-6 0-16,21-8 7 0,30-8-5 15,18 0-4 1,-9 0-14-16,-11 0-99 0,-25 0-92 15,-26 12-264-15</inkml:trace>
  <inkml:trace contextRef="#ctx0" brushRef="#br0" timeOffset="1152">7205 1150 353 0,'0'0'372'0,"0"0"-173"16,0 0-41-1,0 0-48-15,0 0 32 0,0 0-81 16,37-79-27-16,-37 79-5 16,0 0-28-16,0 0-1 15,-37 11 1-15,-35 19-1 16,-33 8 31-16,2 4-27 15,-4-1 1-15,24-3-1 16,16-2 1-16,30-3-2 16,22-3-3-16,9-3 0 15,6 1-5-15,0 3 7 16,9-1-2-16,56-3 0 16,23-2 6-16,46-3-15 15,41-5-15-15,17-9-103 0,-3-8-202 16</inkml:trace>
  <inkml:trace contextRef="#ctx0" brushRef="#br0" timeOffset="1498">8352 1059 817 0,'0'0'201'0,"0"0"-92"16,0 0-5-16,0 0-47 16,0 0-28-16,0 0-6 15,198-106-21-15,-110 106 0 16,-14 19 2-16,-21 13 3 0,-17 4-4 16,-21 11-3-16,-15 3 2 15,0 5 8-15,-46 2-10 16,-2-7 0-16,11-9 6 15,22-13-2-15,15-12-3 16,0-5-1-16,5 1 0 16,69-10 5-16,37-2-1 15,35 0-1-15,25-27-3 16,-4-15-19-16,-11-5-161 16,-40-7-225-16</inkml:trace>
  <inkml:trace contextRef="#ctx0" brushRef="#br0" timeOffset="2284">9611 298 520 0,'0'0'189'15,"0"0"-65"-15,-391-66-46 16,97 58 0-16,-110 5-28 15,-102 3 1-15,-62 0-24 16,-50 0-22-16,22 0 24 16,15 0-29-16,4 0 2 15,25 0-6-15,-17-6 7 0,-9 1-4 16,-2 5 1 0,33 0 0-16,42 0 6 0,62 5-3 15,83 12-3-15,82-4 24 16,85-1-2-16,82-1 26 15,48 8-12-15,26 17-32 16,7 27 15-16,-7 28 2 16,0 21 9-16,0 20 14 15,1 17-25-15,-1 8 15 16,7 8-4-16,17 5-2 16,13 0 17-16,0-5-27 15,37-12-1-15,16-16 16 0,5-20-23 16,0-17 6-16,6-15-16 15,-3-19 8-15,-3-9 6 16,0 2-14-16,8 1 0 16,36 3 4-16,39-5-3 15,100-11-1-15,144-23 0 16,165-24 3-16,177 0-14 16,104-28 11-16,46-4-8 15,4 2-3-15,-38 5 19 16,-39-2-18-16,-40-1 7 15,-53-10 2-15,-54-12 0 16,-28-14 1-16,-32-10 0 16,-32-8 1-16,-37-3 0 15,-64 2-1-15,-78 3 0 16,-87 9 2-16,-95 5-1 0,-72 0-1 16,-64-6 0-16,-38-13 21 15,-30-14-13-15,0-14-6 16,-43-10-2-16,-23-12 2 15,-8-14 17-15,6-7-19 16,-14-7 0-16,-13 9 7 16,-27 19 1-16,-13 25-11 15,-39 17 3-15,-33 16 0 16,-38 17-2-16,-33 15 2 16,-8 24-10-16,28 21 7 15,29 0-91-15,39 30-59 16,37 16-138-16,19 1-226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18.7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95 94 737 0,'0'0'138'0,"0"0"-39"15,0 0 49 1,0 0-63-16,0 0 10 0,0 0-3 16,-95 0-36-16,95 0 8 15,0 0-34-15,0 0-15 16,43 0 3-16,46-6-12 15,57-5 9-15,68-6-15 16,43-2 6-16,3 2 6 16,-19 7-12-16,-48 7-6 15,-34 3-38-15,-56 0-146 16,-39 13-199-16,-27 4-509 16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18.9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91 842 0,'0'0'132'16,"0"0"-24"-16,0 0 4 15,0 0-18-15,0 0-16 16,0 0-18-16,-30-1-60 16,165 1 0-16,69-7 41 15,55-10-24-15,26-5 7 0,-20 3-24 16,-35 3 5-16,-56 7-18 16,-70 9-40-16,-76 0-278 15,-28 0-781-15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0.6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547 455 630 0,'0'0'214'0,"0"0"-56"16,0 0-40-16,0 0-23 16,0-148-22-16,-3 142 30 15,-16 1-59-15,-5 5-20 0,-39 0-3 16,-14 11-19-16,-24 25 8 16,4 16-10-16,23 6 0 15,10 10 0-15,43 1 1 16,21 0-1-16,27-3 0 15,76-11 7 1,53-14 4-16,40-19-11 0,12-22 0 16,3 0 14-16,-34-39-10 15,-52-10-4-15,-51-9 10 16,-44-5-8-16,-30 0 11 16,-22-3-13-16,-75 11 0 15,-44 14-12-15,-49 19 12 0,-24 22-52 16,2 0-105-1,27 35-195-15,39 15-403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1.9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214 115 395 0,'0'0'414'0,"0"0"-251"16,0 0 29-16,0 0-64 16,0 0-21-16,0 0-27 15,-122-113-40-15,107 121 5 16,-9 43-45-16,-10 20 0 15,15 22 24-15,19 9-20 16,0 10-4-16,40 7 0 16,46-1 0-16,-3-2-12 15,-4-12-178-15,-28-13-411 16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1.1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1789 227 685 0,'0'0'145'0,"0"0"-7"16,0 0-33-16,0 0 5 15,0 0-32-15,0 0-14 16,-111-85 10-16,96 85-74 16,-6 20 3-16,-16 22 2 15,7 14 0-15,4 7-2 16,21-5-3-16,5-3 0 16,10-9 4-16,59-10-4 0,23-11 0 15,25-16 11 1,2-9-8-16,-10 0 3 0,-23-11-6 15,-28-28 9-15,-21-8 12 16,-23-11-21-16,-14-7 0 16,0 4 4-16,-27 3 2 15,-39 12-10-15,-39 21 4 16,-20 20-40-16,-22 5-61 16,-21 18-235-16,-6 21-368 15</inkml:trace>
  <inkml:trace contextRef="#ctx0" brushRef="#br0" timeOffset="464">315 249 588 0,'0'0'222'0,"0"0"-76"16,0 0-34-16,0 0-10 16,-109-145-26-16,96 142 19 15,10 3-79-15,-18 6-4 0,-6 32-12 16,-10 12 2-16,6 8 22 15,4-1-24-15,17 6 1 16,10-2 15-16,0-3-13 16,16-6-3-16,52-8 0 15,32-14 7-15,35-16 5 16,45-14-8-16,13 0 0 16,-10-35 49-16,-37-15-35 15,-42-5 24-15,-52-9-20 16,-45-4-21-16,-7 5 25 15,-90 5-26-15,-63 23 0 16,-40 15-15-16,-26 20 10 16,9 0-44-16,38 35-64 0,53 15-141 15,54 5-237 1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6.1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278 154 241 0,'0'0'277'16,"0"0"-96"-16,0 0-45 16,0 0-13-16,-125-143-28 15,116 132 5-15,9 6 19 16,0 5-66-16,0 0-41 15,-7 5-1-15,-20 45 6 16,-4 28-15-16,-6 22 31 16,10 6-23-16,25 0 21 15,2-7-31-15,0-10 3 16,2-9 7-16,32-15-10 0,-4-7-3 16,-9-13 2-16,-11-13-89 15,-10-12-142-15,0-12-292 16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6.4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176 0 662 0,'0'0'163'16,"0"0"-69"-16,0 0-6 15,0 0 45-15,0 0-97 16,0 0-29-16,-106 30-6 16,82 67 6-16,2 11 29 15,7-2-36-15,15-9 0 16,0-9 10-16,0-11-8 15,0-14-4-15,15-14-1 16,0-16-177-16,-3-13-134 16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6.6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124 0 600 0,'0'0'185'0,"0"0"-139"16,0 0-12-16,0 0 17 15,-122 234-13-15,120-132 15 0,2-9-38 16,0-11 4-16,0-7-8 15,8-12-8-15,13-6 6 16,-5-4-9-16,-9-9-12 16,-7-13-194-16,0-13-637 15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06.6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97 429 0,'0'0'179'0,"0"0"-29"0,0 0-8 15,0 0-4-15,0 0-36 16,0 0-30-16,-14-47-15 16,14 42-5-16,0 5-7 15,0 0-13-15,0 0-14 16,0 0-14-16,0 0-4 0,0 0 0 16,0 5-5-1,0 20 5-15,0 5 4 0,0 5-2 16,0 1 2-16,0 3-2 15,0 0 1-15,0-3-3 16,0-4 2 0,0-1-2-16,0-12 1 15,0-8 0-15,0-10-1 16,0-1 1-16,0 0 1 0,0 0 2 16,0 0 4-16,0 0 2 15,0-18 2-15,6-12-4 16,2-6-5-1,2 1 4-15,-4-1 0 0,-6-5-4 16,5-3 0-16,2 2-1 16,-7 4 0-16,3 11-1 0,-3 5-1 15,6 10 1 1,-6 9-1-16,0 3-1 0,0 0-1 16,0 0-9-16,0 25-17 15,0 20-22-15,-21 12-68 16,-1 6-111-1,7 12-183-15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6.9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116 0 520 0,'0'0'151'0,"0"0"-96"16,0 0-19-16,0 0 45 15,0 0-47-15,0 0 41 16,-49 165-7-16,40-77-36 15,-4 3 5-15,11-1-30 16,2-2-6-16,0 0 25 16,0-5-24-16,0-7-1 15,0-9-1-15,0-12-57 16,-19-20-227-16,-5-15-462 16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27.2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2192 529 534 0,'0'0'172'0,"0"0"-43"16,0 0-51-16,0 0-44 15,0 0-31-15,0 0-3 16,-43 184 47-16,43-85-32 0,0-3-10 16,13-5 17-1,11-5-11-15,-8-12-9 0,-16-11-2 16,0-11 2-16,0-11-16 16,0-13-124-16,0-15-367 15</inkml:trace>
  <inkml:trace contextRef="#ctx0" brushRef="#br0" timeOffset="240">1203 480 489 0,'0'0'170'0,"0"0"-136"0,0 0-17 16,-16 142 34-16,16-57 8 16,0 9-28-16,0 1-10 15,21 5-20-15,0-1 9 16,-11 1-20-16,-10-10-134 16,0-5-415-16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39.84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2212 483 831 0,'0'0'86'16,"0"0"-33"-16,0 0 42 16,0 0-8-16,0 0-15 15,0 0-41-15,-256-5-15 16,240 5 4-16,3 0-20 16,13 0 13-16,0 0-3 15,0 0-1-15,92 0 20 16,122 0-28-16,146-27 30 15,173-12-10-15,68-5-19 0,17 5 7 16,-68 9-9-16,-116 11 0 16,-116 14-2-16,-114 5 4 15,-84 0-4-15,-66 0 2 16,-38 0-2-16,-16 0 2 16,-6 5-9-16,-126 12 9 15,-97 7 22-15,-131 9-8 16,-90 5-3-16,-63 4 0 15,-24-1 4-15,8 6 7 16,30 3-22-16,87-1 8 16,118-11 2-16,117-13-6 0,103-14 1 15,69-8-5-15,5 2-1 16,52 3-3-16,107-5-2 16,92-3 6-16,88 0 27 15,89-38-26-15,24-9 3 16,-3 3-4-16,-31 3 1 15,-72 9-2-15,-71 9 1 16,-79 6 0-16,-77 9 0 16,-55 5 0-16,-49 3-2 15,-15 0 1-15,0 0-6 16,-89 11 0-16,-122 39-5 16,-112 24 12-16,-132 14 15 15,-84 5-11-15,-62-7-3 0,-38-12-1 16,22-14 3-1,94-21-3-15,163-14 0 0,167-17 2 16,162-8 22-16,108 0-24 16,210-4 6-16,181-25-2 15,164-15 1-15,90-8 0 16,-23 5-5-16,-81 0 2 16,-127 9-5-16,-136 7 3 15,-102 10 0-15,-91 7-1 16,-73 6 6-16,-53 8-10 15,-32 0 4-15,-4 0 1 16,-4 0-8-16,-118 0 8 0,-113 22 0 16,-125 19 5-16,-132 8-2 15,-89 1 0-15,-39 8-3 16,-25 5 5-16,34 0-7 16,83 0 2-16,121-13 0 15,156-14 1-15,135-15-1 16,116-1-6-16,79-1-5 15,119 0 11-15,121-7 5 16,124-12-1-16,91 0-4 16,93-36 8-16,12-8-8 15,-31-5-2-15,-85 4-12 16,-126 15-5-16,-111 14 17 16,-109 8-1-16,-75 4 3 0,-62 4 0 15,-34 0 0 1,-6 0-3-16,-16 0-4 0,-119 4-3 15,-118 28 10-15,-138 12 1 16,-147 6 0-16,-107-1 15 16,-76 9-15-16,-20 2-2 15,77-6-4-15,172-8 5 16,199-22 11-16,204-4-11 16,120-4-4-16,198-5 4 15,165-11 1-15,152 0 8 16,130-47-8-16,42-11 2 15,-34 4 2-15,-81 3-5 16,-133 19 0-16,-131 7-4 16,-118 12 4-16,-102 7 0 0,-68 1 0 15,-38 5 5-15,-13-4-8 16,0 4 3-16,-89 0-9 16,-107 23 8-16,-114 18 1 15,-110 11 5-15,-99 6-5 16,-56 2 2-16,-29 10 10 15,-35 6-12-15,46-2 0 16,123-10-4-16,173-20 9 16,175-17-6-16,144-10 1 15,213-12 0-15,173-5 6 16,152 0-6-16,119-38 1 16,27-9 18-16,-31-5-19 15,-83 2-7-15,-134 9 2 0,-97 8 2 16,-120 14 0-16,-87 5 3 15,-67 6 0-15,-50 5 0 16,-34 1 3-16,-3-4-3 16,-14-8 7-16,-99-6-7 15,-114 1-8-15,-133 0 3 16,-132 6-3-16,-103-4 3 16,-39 3 6-16,33-3-1 15,62 2 0-15,115-2 1 16,142 3-9-16,131 3 8 15,98 2 0-15,53-7-5 16,95-12-1-16,91-15-21 0,107-15 1 16,86-11 16-1,74-13 2-15,60-26 4 0,30-10 0 16,-4 0 1-16,-47 8-7 16,-80 27 10-16,-107 28-4 15,-118 22 7-15,-107 17-4 16,-80 8 2-16,-98 2 3 15,-156 1 4-15,-143 5-5 16,-119 0-3-16,-92 3 3 16,-34 18-2-16,3 2 14 15,43-4-9-15,83-2 3 16,94-10 23-16,117-1-22 16,119-4-5-16,99-2 0 15,73 0-4-15,75 0-2 16,208-27-9-16,193-20 10 0,204-16 11 15,106-3-5 1,-1 3-6-16,-89 5 0 0,-164 12-6 16,-169 7 2-16,-159 14-1 15,-114 6 5-15,-79 5 8 16,-64 1-8-16,-150 1-3 16,-137 12-3-16,-144 0 6 15,-123 39 6-15,-81 16-6 16,-41 9 0-16,13 1-2 15,58-1 2-15,122-15 0 0,180-11 0 16,171-18 6 0,193-4-12-16,151-10 6 0,252-6 0 15,250 0 1-15,196-19 0 16,96-20-1-16,-38 0 3 16,-167 7-3-16,-239 10-10 15,-232 8 3-15,-178 8 7 16,-88 0-1-16,-45-1 1 15,-145-2-16-15,-118 9 8 16,-104 0-23-16,-59 0 23 16,12 3-2-16,59 13-5 15,91 4-18-15,95 1-83 16,86 10-73-16,57-1-95 16,50 2-448-16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43.5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75 370 745 0,'0'0'311'16,"0"0"-133"-16,0 0-3 0,0 0-71 15,0 0-29 1,0 0-3-16,-67-114-46 0,67 114-20 15,0 28-6-15,0 27-1 16,0 17 1-16,0 16 0 16,0-1 1-16,0-4 10 15,31-3-6-15,5-17-5 16,13-15 0-16,-9-24-8 16,12-16 0-16,7-8 5 15,-8 0 3-15,7-25 10 16,-9-7-1-16,-12-2-8 15,-13 4-1-15,-12 8 3 0,-12 11 7 16,0 0-10 0,0 8 0-16,0 3 2 0,0 0-2 15,0 0-5-15,0 0-10 16,9 8-13-16,18 15 18 16,20-2 9-16,-1-4-1 15,12-6-6-15,-6-11 8 16,6 0 0-16,-7-3 2 15,7-27 0-15,0-9 7 16,-12-4-9-16,-9-12 0 16,-16-7 9-16,-21-6-8 15,0-3-1-15,0 2 4 16,-30 8-3-16,-22 20 8 16,4 19-8-16,1 14 0 15,11 8-1-15,5 0-3 16,-3 5-2-16,4 37 2 0,15 13 6 15,15 11-7-15,0 2 4 16,27-5 0-16,46-4-9 16,20-13 9-16,2-13-2 15,8-13 0-15,-8-13 2 16,-7-7-2-16,-9 0 2 16,-11-7 0-16,-17-24 6 15,-14 7 0-15,-16-1-6 16,-21-6 6-16,0 8-3 15,0-1 8-15,-8 9-11 16,-20 6 1-16,6 6 6 0,8 3-7 16,14 0-2-1,-7 0-6-15,7 22-4 0,0 17 12 16,0 7 0-16,18-4 0 16,19-6-3-16,16-12 4 15,-2-13-1-15,1-3 1 16,1-8 0-16,5 0 7 15,0-8-8-15,3-24 0 16,3-13 16-16,-19-5-14 16,-14-7 0-16,-12-3 6 15,-19-9-6-15,0-3 20 16,-22 9-22-16,-30 8 0 16,-1 15 10-16,11 17-7 15,15 15-3-15,6 8 0 0,5 0-1 16,-5 32-3-16,-10 40-20 15,1 16 24-15,17 5 5 16,13-10-5-16,6-11 0 16,46-15-1-16,6-15 2 15,-5-18-4-15,-5-18-9 16,7-6 12-16,16-6 7 16,23-38-5-16,11-14 3 15,-17 2-1-15,-20-11-2 16,-26 6 9-16,-26 4-11 15,-16 2 0-15,0 0 7 0,-10 2-7 16,-46 9 0 0,11 14 3-16,8 11 2 0,10 17-3 15,17 2-2-15,10 0-10 16,-8 7 6-16,-5 40-17 16,5 19 21-16,1 13 2 15,7-1 5-15,0-18-5 16,28-8-2-16,17-10-6 15,1-14-5-15,9-9 9 16,-3-6-15-16,9-13-4 16,-3 0-9-16,-15-6-18 15,-22-13-55-15,-21 3-80 16,-42-3-150-16</inkml:trace>
  <inkml:trace contextRef="#ctx0" brushRef="#br0" timeOffset="330">1411 156 118 0,'0'0'746'0,"0"0"-615"16,0 0 6-16,0 0-25 16,0 0-29-16,0 0-42 15,-126-67-11-15,126 67-30 16,0 0-2-16,0 0-1 15,0 0-10-15,0 13 8 16,0 4 0-16,0-9 9 0,16-8-8 16,29 0 8-16,23 0-4 15,2-15 27-15,-15-8-5 16,-21 1 17 0,-26 2-9-16,-8 1-22 0,0 6-3 15,-42-1-5-15,-11 11-29 16,8 3-9-16,3 6-72 15,32 32-78-15,10 9-72 16,36 6-423-16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3:37:42.1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1798 99 1006 0,'0'0'244'16,"0"0"-101"-16,0 0-38 15,0 0-19-15,0 0-29 16,0 0-16-16,-6-99 10 0,6 99-36 15,0 0-5-15,0 0-10 16,-7 34 5-16,-12 23-5 16,-13 23 14-16,-8 16-7 15,-4 9 21-15,-1 1-26 16,-3 13 5 0,1 2 7-16,-4-6-12 0,1-21 8 15,13-30-10-15,16-29 0 16,18-21 4-16,3-12-1 15,0-2-3-15,0 0 7 16,0 0-6-16,0-16 16 16,0-23-11-16,0-16 0 0,-5-4-1 15,-11 8-5-15,-5 11 0 16,-8 21 4-16,15 7 1 16,-1 9-10-16,8 3 1 15,4 0-21-15,-11 28 23 16,1 18-17-16,7 15 19 15,6-3 2-15,0-14 4 16,64-14-12-16,31-16 6 16,24-14 0-16,40 0 10 15,-3-34-7-15,-3-8 3 16,-34-6 10-16,-31 4-11 16,-36 5 10-16,-15 4-15 15,-28 5 5-15,-9 5-5 0,0 6 0 16,-9 2-48-16,-49 17-55 15,-10 0-79-15,-12 39-224 16</inkml:trace>
  <inkml:trace contextRef="#ctx0" brushRef="#br0" timeOffset="5521">8966 1887 616 0,'0'0'417'0,"0"0"-386"15,0 0 77-15,0 0 25 16,0 0-30-16,0 0-76 0,287-161 17 16,-165 96 18-1,-24-6-42-15,-27-1-1 0,-36-4 11 16,-25-7-4-16,-10-2 17 16,0 5-39-16,-31 8-3 15,-4 23 20-15,1 22-17 16,15 13 3-16,7 11 0 15,3 3-7-15,-4 0-4 16,-11 41-17-16,-18 28 21 16,-1 27 9-16,12 9-9 15,23-1 0-15,8-5 2 16,0-8 3-16,8-9-7 16,29-16 2-16,-7-13 0 0,4-20 2 15,-19-14-2 1,1-14-5-16,-8-5 5 0,26 0 0 15,22-19 2-15,29-17-2 16,10-5 4-16,-7 6-5 16,-15 10 3-16,-5 5-2 15,-11 7 0-15,1 11-5 16,-11 2 3-16,-10 0-9 16,0 15 5-16,-2 12-4 15,-4-2 9-15,6 1-8 16,-7-10 9-16,4-8-3 15,-3-8 3-15,12 0 0 0,8-8 1 16,11-25 12 0,-11-6-11-16,-14-4-2 0,-16-4 10 15,-21-5-10-15,0 2 6 16,-8 9-6-16,-35 5 0 16,12 19-4-16,4 12 4 15,11 5-8-15,1 0 8 16,-16 30-24-16,-12 28 24 15,1 16-4-15,17 0 14 16,20-2-13-16,5-9 3 16,0-8 0-16,21-17-1 15,16-15 3-15,5-15-8 16,12-8 5-16,17 0 1 16,3-33 19-16,2-13-13 15,-3-7-3-15,-8 1 4 0,1-5 0 16,-7 1-7-16,-14 15 0 15,-8 10 3-15,-16 20-4 16,7 11 1-16,-3 0-8 16,11 25-1-16,1 24 0 15,-7 10 9-15,4-4-1 16,-3-9 2-16,5-13 0 16,16-14-1-16,16-11 0 15,17-8 7-15,19 0 1 16,6-24-6-16,-1-17-2 15,-14-7 1-15,-21-4 5 16,-22-5-6-16,-12-12 0 0,-28 3 6 16,-12 5 0-1,0 15-6-15,-37 16 0 0,-6 16 4 16,-8 14-16-16,-1 5 7 16,-12 48 5-16,-4 18-9 15,17 9 13-15,14-3-4 16,37-10 0-16,0-13-18 15,79-15-19-15,40-21-31 16,34-12-52-16,3-6-152 16,-15-2-230-16</inkml:trace>
  <inkml:trace contextRef="#ctx0" brushRef="#br0" timeOffset="3053">401 2285 794 0,'0'0'222'16,"0"0"-43"-16,0 0-36 16,0 0-24-16,-46-148-40 15,3 118-39-15,-5 5 10 16,8 6-34-16,6 11-9 15,16 5 11-15,-1 3-13 16,4 0-10-16,-6 11 1 16,-13 27 4-16,-2 12-3 0,2 5 3 15,24-3 0-15,10-8-5 16,16-8-2-16,48-17-2 16,12-11 7-16,11-8 2 15,-15-2 4-15,-4-31-4 16,-16-3 1-16,-16 3 14 15,-11-6-9-15,-13 9 8 16,-5 3-2-16,-4 10-8 16,-3 4 26-16,0 7-26 15,0 6 5-15,0 0 2 16,0 0-11-16,0 0-8 16,0 0 2-16,0 11-17 15,26 22 22-15,11 11-3 0,6 0 8 16,9-5-2-1,9-9 0-15,-3-14-2 0,-5-5 0 16,-2-11 3-16,1 0 2 16,-4-3-5-16,-1-13 0 15,-10-12 11-15,-16 7-4 16,-6-2-9-16,-3 2 2 16,-9 4 0-16,4 6 8 15,-7 4-8-15,6 7 0 16,-6 0-8-16,15 0-3 15,10 12-17-15,9 24 24 16,5 0 4-16,-6 0-2 0,-2-3 2 16,-10-14 0-1,-5-6-6-15,-10-9 1 0,4-2 0 16,-5-2 1-16,-2 0 8 16,15-8 4-16,-2-20-8 15,8-7 0-15,-3 5-2 16,6-1 4-16,-11 7-2 15,0 9 2-15,-11 7 3 16,-2 8-9-16,4 0 4 16,14 0-11-16,1 6 10 15,7 13-8-15,3 9 6 16,2-1-1-16,-5-5-2 16,-3-6 4-16,-5-7-19 0,6-6 17 15,10-3-1 1,3 0 8-16,2-12-3 0,8-9 0 15,-18 2 0-15,-3-4 7 16,-8 4-7-16,0 0 0 16,-12 0 3-16,3 8-3 15,-12 5 0-15,0 6 0 16,0 0 3-16,0 0-8 16,3 0-18-16,13 17-12 15,11 10 22-15,4-5 10 16,12-8-13-16,9-6 13 15,6-8 3-15,9 0-5 16,6-22 5-16,1-17 0 16,-7-1 6-16,-15 1-4 0,-19 5 4 15,-18-3 18-15,-15 9 0 16,0 3 16-16,0 12-17 16,0 5-16-16,-11 4 6 15,-20 4-13-15,-14 25-1 16,-8 30-3-16,-5 25 8 15,15 11-2-15,28 5-2 16,9 9 0-16,6 5-3 16,0 8 4-16,0 11-1 15,0 3 0-15,16-3 7 16,-11-6-4-16,-5-18-3 16,0-8 1-16,0-29 29 15,-24-24-25-15,-13-25 6 0,-28-19 7 16,-23 0 9-1,-36-8-6-15,-24-24-21 0,-8-15-4 16,-11-14 4-16,4-4-46 16,41-7-44-16,61-5 7 15,61-9-55-15,80-13-179 16,91-5-298-16</inkml:trace>
  <inkml:trace contextRef="#ctx0" brushRef="#br0" timeOffset="3434">3979 1824 933 0,'0'0'179'16,"0"0"10"-16,0 0-2 16,0 0-65-16,0 0-79 15,0 0-17-15,-92-39-24 16,92 100-2-16,28 19 29 15,9 8-27-15,6-6 18 16,8 1-18-16,-4-9 3 16,4-19 3-16,-7-19-6 15,-18-17 0-15,-10-17-2 16,-13-2 0-16,10 0 14 16,8-27 1-16,9-34 23 15,6-24-16-15,-4-11-22 0,-3-9 5 16,0-2-5-1,-2 11-16-15,-3 19 4 0,4 30-27 16,-7 25-8-16,16 22-9 16,17 0-56-16,11 47-19 15,8 16-12-15,-21 17-55 16,-9-1-99-16,-22-10-199 16</inkml:trace>
  <inkml:trace contextRef="#ctx0" brushRef="#br0" timeOffset="4476">4981 2063 623 0,'0'0'177'0,"0"0"-29"16,0 0-6-16,16-143-22 16,-16 102-38-16,-21 5-5 0,-16 9-22 15,6 10-18-15,1 9 3 16,1 8-20-16,-10 0-17 16,-12 35-2-16,-14 19 0 15,8 17 3-15,26-6-4 16,25 1 2-16,6-13-10 15,11-13 8-15,42-12 0 16,-8-17-7-16,8-11 3 16,5 0 4-16,0-8 0 15,0-19 4-15,-13-4 8 16,-8 0-12-16,-16-1 0 16,-5 10 8-16,-5 8-4 15,-11 6-4-15,0 8 0 0,0 0 5 16,0 0-12-16,10 11-6 15,6 19 13-15,14 8-9 16,12-2 13-16,16-8-4 16,10-9 0-16,27-16 3 15,3-3 1-15,11-16-4 16,-1-26 0-16,-17-21 12 16,-12-6-6-16,-29-11-4 15,-21-8 25-15,-24-8-3 16,-5-5 14-16,0-4-26 15,-40 3-1-15,-18 23 17 16,5 21-23-16,11 28 2 16,11 19-7-16,9 11-4 0,-5 19 2 15,-7 44-17-15,8 31 19 16,4 21 6-16,22 3-5 16,6-2-1-16,52-9 0 15,3-14 4-15,6-21-6 16,4-25 2-16,-13-22 0 15,-13-12-2-15,7-13 10 16,7 0-8-16,-1-16 0 16,0-15 0-16,-7-7 0 15,-20 0 0-15,-7-1 0 16,-5 4-10-16,-17 10 6 16,5 10 4-16,-7 13-1 0,0 2-3 15,0 0 3 1,0 8-21-16,6 28 8 0,3 5 7 15,6 3 8-15,14-13-1 16,-5-12 0-16,10-7-13 16,-10-11 13-16,3-1-7 15,10 0 7-15,8-16 9 16,5-20-9-16,-5 1 3 16,-8-9-3-16,-16 8 2 15,-11 7 6-15,-10 14-8 16,0 9 0-16,0 6-3 15,0 0 3-15,0 19-13 16,0 20-5-16,0 8 18 16,0 2-2-16,11-16 2 0,36-11-7 15,25-15 7 1,18-7-8-16,10-7 8 0,-8-25 3 16,-1-8-2-16,-23-1 8 15,-22-5-9-15,-15-4 0 16,-20 1 20-16,-11-1-13 15,0 11 6-15,-6 12-4 16,-30 11-7-16,11 16 0 16,-11 0-2-16,2 13-4 15,-3 26-6-15,13 13 10 16,24-3-3-16,0 0 2 16,21-3-12-16,53-8-24 15,36-8-84-15,46-11-120 0,33-8-67 16,19-11-489-16</inkml:trace>
  <inkml:trace contextRef="#ctx0" brushRef="#br0" timeOffset="7694">637 4304 697 0,'0'0'228'0,"0"0"-141"0,0 0 34 16,0 0 2-16,0 0-41 16,0 0-27-16,-101-25 4 15,101 21-27-15,0-5-12 16,0-9 14-16,33-11-28 16,6-9-4-16,20-15-2 15,9 1 0-15,-5-3 10 16,-10 6-10-16,-23 2 0 15,-18-4 12-15,-12 11-12 16,0 7 9-16,0 8-9 16,-12 14 5-16,-4 11 10 0,7 0-10 15,4 0 0-15,-21 0-10 16,-11 31-3-16,2 12 8 16,-2 19 0-16,30-2 5 15,7-5-9-15,10-6 4 16,54-11-1-16,9-10-7 15,1-20 6-15,8-8-2 16,6 0-3-16,2-36 7 16,-3-8 12-16,-7-16-12 15,-15-6 0-15,-20-8 8 16,-23-4-2-16,-17 7-5 16,-5 3 13-16,0 18-3 15,-18 17 32-15,1 18-21 16,4 5 4-16,7 10 5 15,6 0-31-15,0 0-2 0,0 28-10 16,0 35 12-16,0 17-1 16,0 18 1-16,0 16 0 15,12 12 3-15,-2 17 2 16,-10 17-5-16,0 13 0 16,0 3 2-16,0-14-7 15,0-35-4-15,14-48-41 16,20-48 17-16,13-31 7 15,16-12 12-15,25-51 14 16,7-22 2-16,-12-11 14 16,-18-3-16-16,-47 0 2 0,-18 2-6 15,0-1 4-15,-55 12-7 16,-24 12 6-16,-22 19-7 16,3 19 4-16,-7 6 2 15,33 16 2-15,22 3-5 16,29 6 8-16,21-1-3 15,0 0 0-15,13-15-8 16,75-21-15-16,36-23-5 16,29-12 26-16,-12-8-2 15,-21 1 8-15,-32 0-4 16,-30 1 15-16,-27 9-3 16,-25 13 18-16,-6 17-7 15,0 20 6-15,-6 13 13 0,-9 11-31 16,5 0 5-16,10 0-16 15,-14 49-5-15,1 31 5 16,3 35 3-16,4 20-3 16,6 2 20-16,0 9-17 15,0 11-2-15,-5 3 6 16,-11-6-2-16,8-20-6 16,8-24 1-16,0-36-10 15,0-24 7-15,21-39-31 16,40-11 7-16,18-49 20 15,19-18 7-15,-3-18 7 16,-31-3-7-16,-40 6-8 16,-24 7 2-16,0 1-1 15,-51 7 1-15,-26 11-1 0,-18 6 1 16,0 14 4-16,0 6 1 16,22 13 1-16,27 9-5 15,25 3 5-15,15 5 0 16,6 0-5-16,0 0-12 15,30 0-9-15,50 0 1 16,15-6 25-16,8-13-2 16,-14-11 2-16,-19-9 0 15,-18-2 13-15,-28 0-8 16,-8 1 3-16,-16-2 2 16,0 6-8-16,0 11 17 15,0 6-12-15,0 10-6 16,0 9 8-16,0 0-9 0,-3 0-8 15,-3 33-8-15,-1 17 16 16,7 7 5-16,0-2-5 16,0-2 0-16,37-9-1 15,6-8 1-15,3-12 0 16,3-5-1-16,-3-19-2 16,5 0 2-16,2 0 1 15,5-11 0-15,0-21 14 16,-12-4-10-16,-4-5-4 15,1-4 0-15,-12 10 6 16,-4 4-2-16,-9 18-4 16,-11 2 0-16,5 11-4 0,-3 0 0 15,21 0-7 1,14 24 0-16,2 7 10 0,-10-7-6 16,-3-7 7-16,-17-6-2 15,-7-8-9-15,-9-3 10 16,0 0 1-16,0 0 8 15,0 0-6-15,0-8 15 16,-15-10-17-16,-28 5 0 16,-3 1-6-16,0 11 5 15,-2 1-7-15,1 1 6 16,10 36 0-16,16 7-6 16,21 3 7-16,0 2 1 15,43-10-6-15,33-9 6 0,25-13-4 16,4-17-12-1,11 0 11-15,-25-12-4 0,4-29 14 16,-16-3-5-16,-18-11 19 16,-6-11-4-16,-24-3 14 15,-16-10 9-15,-15-7-19 16,0-7 9-16,-43 1-26 16,-8 24 2-16,14 26 2 15,16 26 1-15,18 16-14 16,3 28 4-16,0 38-6 15,0 28 6-15,0 16 3 16,9-11 0-16,6-3-4 0,12-13 4 16,4-12 0-16,15-8-1 15,17-22-41-15,6-16-33 16,10-19-58-16,-12-6-129 16,-25-19-136-16</inkml:trace>
  <inkml:trace contextRef="#ctx0" brushRef="#br0" timeOffset="7844">3826 3850 789 0,'0'0'140'15,"0"0"-40"-15,0 0-33 16,0 0-65-16,325-5 15 16,-100 5-5-16,36 0-12 15,22-13-165-15,5 1-282 16</inkml:trace>
  <inkml:trace contextRef="#ctx0" brushRef="#br0" timeOffset="8774">5944 3336 1175 0,'0'0'128'16,"0"0"32"-16,0 0-68 15,0 0-41-15,0 0-10 16,0 0-30-16,-51 8-8 16,51 70-2-16,0 27 18 0,0 15 8 15,0 4-21-15,0-9-1 16,0-14 13-16,0-23-18 16,8-23 0-16,5-30 0 15,-5-15-2-15,-2-7-3 16,-6-3-16-16,0-19 2 15,0-36 17-15,0-19-59 16,-30-6 47-16,-49 3 2 16,-22 14-12-16,4 14 21 15,7 13-5-15,32 22 8 16,28 8-7-16,9 6-9 16,-2 14 4-16,15 28 5 15,8 7 14-15,18 6-14 16,93-17 6-16,35-7 1 15,34-20 9-15,-3-11-3 0,-15-8 2 16,-15-35-3-16,-28-5-2 16,-24-13 15-16,-34 1-9 15,-27-3-7-15,-31 2 25 16,-3 0-17-16,-3 6-2 16,-55 8 3-16,-7 20-8 15,19 14 5-15,20 7-8 16,16 6 0-16,4 6-5 15,-4 34-7-15,4 30 12 16,-2 17 1-16,1 7 7 0,1 2-9 16,3-16 1-1,3-14 0-15,0-16 4 0,0-17-4 16,0-17-6-16,9-10-3 16,6-6-12-16,17 0 16 15,4-12 3-15,13-12 4 16,-4 5 2-16,-14-1-4 15,-10 9 0-15,-8-2-2 16,-4 7 2-16,12 1 0 16,0 5-12-16,5 0-1 15,9 0 5-15,2 0 7 16,5 19 1-16,-5-1-6 16,10 8 13-16,1-8-11 0,-8-6 4 15,15-1 0 1,1-11 3-16,7 0 1 0,4-23-4 15,1-9 15-15,-10-9-14 16,-21 1 8-16,-21-6 0 16,-16 8-2-16,0 0 18 15,-26 7-16-15,-32 15-9 16,7 4 3-16,-2 12-3 16,11 0-2-16,11 17-4 15,9 19 3-15,14 14-1 16,8 4 4-16,0-3 0 15,18-9-1-15,41-5-24 16,13-7-32-16,30-5-62 16,38-17-84-16,22-8-153 0</inkml:trace>
  <inkml:trace contextRef="#ctx0" brushRef="#br0" timeOffset="9352">8728 3820 1012 0,'0'0'116'0,"0"0"42"15,0 0-95-15,0 0 12 16,55-159-11-16,-21 117 4 16,-4 4-18-16,-6-11-37 15,-6 13 30-15,-8 5-34 0,-10 12 4 16,0 14 17-16,0-1-28 15,0 6 2-15,0 0-4 16,0 0-20-16,6 11 18 16,15 28-18-16,16 20 20 15,24 10 10-15,13 3-8 16,8-9-3-16,3-2 1 16,-17-14 0-16,-23-9 3 15,-16-18-3-15,-21-4 0 16,-8-16-7-16,0 3-19 15,-16-3 14-15,-44 0 12 16,-4-3 7-16,11-19 9 16,29-5-16-16,24-4 0 15,0-16-3-15,55-8 5 0,62-8-5 16,13-5 2-16,-11 10 1 16,-14 14 4-16,-31 14-4 15,-32 16 0-15,-15 8-2 16,-11 6 2-16,5 0-7 15,-2 17 2-15,7 21 5 16,3 11-6-16,-15 12 6 16,2-6 0-16,-1 1 5 15,-5-16 2-15,1-6-7 16,5-10 0-16,-7-10 0 16,-2-8-6-16,-7-3-42 15,0-3-65-15,0 0-31 16,0-25-103-16,0-22-328 0</inkml:trace>
  <inkml:trace contextRef="#ctx0" brushRef="#br0" timeOffset="9604">9944 3218 539 0,'0'0'157'0,"0"0"4"16,0 0-9-16,0 0-47 15,0 0-25-15,0 0-42 16,-251-41-15-16,251 41-21 15,0 11 4-15,0 5-12 16,42-7 18-16,26-7-12 0,12-2 50 16,-4 0 17-16,-6-25-5 15,-30-5-22-15,-12 3-16 16,-28-1 4-16,0 7-28 16,-21 6-2-16,-53 15-62 15,0 0-88-15,16 22-116 16,21 28-391-16</inkml:trace>
  <inkml:trace contextRef="#ctx0" brushRef="#br0" timeOffset="10455">10869 3606 983 0,'0'0'174'0,"0"0"34"16,0 0-91-1,-15-141-39-15,-31 111-49 0,-6 11-4 16,-2 5 1-16,2 9-26 16,12 5-2-16,3 2 1 15,3 40-3-15,20 2-4 16,14 11 8-16,0-3 0 16,0-8-1-16,48-11 2 15,-3-11-1-15,5-11 0 16,-16-8 2-16,-13 2-2 15,-9-5 1-15,-12 0-1 16,0 0 13-16,0 6-13 0,0 19 6 16,0 18-5-1,15 26 6-15,16 21 18 0,6 15-23 16,12 11 7-16,-4 7 15 16,13 10-21-16,16-4-1 15,-1-8-2-15,4-3 5 16,-19-25 2-16,-15-15-7 15,-28-34 0-15,-15-24-5 16,0-20 5-16,-79-4 0 16,-32-37 22-16,-29-34-20 15,-10-10 3-15,-9-13-5 16,19-12-30-16,36 5 26 16,39 9-4-16,65-3 0 0,0 2-1 15,68-2-5 1,38-5 14-16,5 0-8 0,2 1 8 15,-12 10 1-15,-13 19-1 16,-20 13 0-16,-17 18-1 16,-9 15 7-16,-19 12-6 15,-9 7 0-15,-14 9 0 16,0 0 12-16,0 0-12 16,10 0-5-16,11 25 4 15,6 15 1-15,5 11-3 16,-3-4 3-16,5-9 0 15,-3-2 1-15,-6-17 0 16,1-2-1-16,-10-9 0 16,0-8 6-16,-4 0-10 0,-3 0 4 15,12 0 0-15,0 0 15 16,16-19-13-16,3-6-1 16,-6 2 2-16,6 4 3 15,-13 0-10-15,4 6 4 16,-10 7 0-16,-5 0-1 15,-5 6 1-15,-8 0-1 16,20 0-3-16,3 0 1 16,14 0-2-16,15 17 5 15,-4 2 0-15,2 0-12 16,-1-2 12-16,-1-3-39 16,17-9-54-16,17-5-134 15,19 0-318-15</inkml:trace>
  <inkml:trace contextRef="#ctx0" brushRef="#br0" timeOffset="10805">13066 2957 1018 0,'0'0'124'0,"0"0"23"16,-21-171-5-16,21 127-66 15,0 6-21-15,21 13-2 16,25 9-45-16,9 10 2 0,6 0-10 16,-3 6 3-16,0 0-2 15,-11 23-1-15,-4 23 0 16,-7 18 2-16,-14 10-2 16,-19 11 0-16,-3 1 3 15,0-4-1-15,-10-5 16 16,-17-8-14-16,3-3 0 15,2-9 11-15,7 4-11 16,9-6-2-16,6-11-2 16,0 5 3-16,6 0-11 15,46 6-42-15,20 4-73 16,8-4-158-16,-25-3-382 16</inkml:trace>
  <inkml:trace contextRef="#ctx0" brushRef="#br0" timeOffset="11152">13479 4164 899 0,'0'0'186'16,"0"0"-98"-16,0 0 58 16,0 0-50-16,0 0-44 15,0 0 11-15,16 0-18 16,-16 0-33-16,0 0 6 15,0 0-18-15,0 5-2 0,0 15-7 16,0 10 9 0,0-1 12-16,0-9-11 0,12-1 0 15,24-7 5-15,10-12-4 16,13 0 7-16,-1 0 5 16,-7-7 4-16,-7-10 27 15,-20-14-18-15,-19-7 1 16,-5 7 19-16,0-5-40 15,-66 6 0-15,-21 11-7 16,-3 13-11-16,-5 6-24 16,15 6-100-16,28 26-216 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08.9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16 607 0,'0'0'202'0,"0"0"-72"0,0 0 9 15,0 0-25-15,0 0-22 16,0 0-10-16,0-18-31 16,0 18-8-16,0 0-14 15,0 0-11-15,0 13-9 16,0 16-4-16,0 14 17 15,0 3-6-15,0 2-8 16,-11 6-4-16,8 1-1 16,3 0-1-16,0-8-2 15,0-12-10 1,0-10-52-16,0-11-64 16,0-8-146-16,0-4-249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2:14.7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0 467 500 0,'0'0'193'0,"0"0"-29"16,0 0-13-16,0 0-27 15,0 0-35-15,0 0-31 16,0-14-22-16,0 14-14 15,0 0-8-15,0 0-14 16,0 17-1-16,0 21-13 16,0 12 12-16,0 16 2 15,0-4 3-15,0-3-1 16,0-7-1-16,0-7 0 0,0-13-1 16,0-9 1-16,0-13-1 15,0-5 0-15,0-5 2 16,0 0 7-16,0 0 3 15,0-15 3-15,0-25-11 16,0-15 4-16,0-13-4 16,0-14 1-16,0-12-5 15,0 0 1-15,0 4-1 16,0 13 0-16,0 19 1 16,0 25-1-16,0 20-2 15,0 9 1-15,0 4-5 16,30 4-9-16,22 29 2 0,19 19 12 15,-4 13-3 1,-9 13 0-16,-5 4 4 0,-8 1 0 16,-3 0 0-16,-5-7-1 15,-21-2-1-15,-8-8 0 16,-8-11-2-16,0-11-7 16,-24-13-7-16,-34-15-28 15,-8-8-5-15,-21-8-8 16,20 0-22-16,6 0 0 15,12 0-20-15,35-13-30 16,14-12-99-16</inkml:trace>
  <inkml:trace contextRef="#ctx0" brushRef="#br0" timeOffset="968">932 707 351 0,'0'0'215'16,"0"0"-87"-16,0 0-8 16,0 0-29-16,0 0-33 15,0 0-31-15,-12-3-16 16,12 3-5-16,0-8 0 16,27-6 6-16,4-3-7 15,-9 4-2-15,-7-4 5 16,-15 3-4-16,0 3 4 15,0 1 3-15,0 1-3 0,0 4 7 16,-47 5-11-16,-11 0-2 16,-8 0-2-16,2 11-3 15,6 9 3-15,21 4-3 16,13 4 0-16,11 7 0 16,13 6 3-16,0-3-8 15,0 1 7-15,43-9-4 16,9-10-4-16,12-10-3 15,-3-10 12-15,7 0 2 16,1-5 4-16,-8-20-5 16,-3-2 3-16,-11-1-1 15,-11-2 5-15,-2 0-2 0,-3-3 8 16,-10 2 1 0,-5 12-3-16,-2 6-7 0,-4 7-1 15,-5 6-4-15,1 0-6 16,4 0-7-16,6 2 1 15,-5 18 7-15,-1-4 1 16,-5 1 3-16,1-6 1 16,-2-5 0-16,-4-6 1 15,0 0 0-15,0 0 5 16,0 0 2-16,0 0 6 16,0 0-8-16,-4-17-5 15,-23 3-1-15,-4 3 0 16,4 3-2-16,3 5-1 15,-4 3 1-15,6 0 0 16,4 0-7-16,0 22 5 0,9 9 3 16,3 1 0-16,6 1-1 15,0 3 1-15,12-6-4 16,25 1 5-16,2-9-1 16,11-6 0-16,-13-7-2 15,2-9-1-15,4 0-1 16,-1 0 5-16,-2-6 0 15,-6-13 7-15,-10 0-6 16,-3-3 2-16,-8-1 0 16,-4-2 1-16,-9-2 1 15,0-6 2-15,0 2 5 16,0 4-3-16,0 8-3 0,-6 14 10 16,3 2 8-16,-10 3-13 15,13 0-11-15,-5 0-15 16,-5 22 11-16,4 6 3 15,3 2 1-15,3-3-1 16,0 3 1-16,15-5 0 16,31-2 0-16,5-4 0 15,2-6-1-15,11-5 0 16,4-5-9-16,-5-3-11 16,-4 0-29-16,-7-28-27 15,-12-7-38-15,-13-4-49 16,-27 1-74-16</inkml:trace>
  <inkml:trace contextRef="#ctx0" brushRef="#br0" timeOffset="1326">1565 332 214 0,'0'0'88'15,"0"0"-6"-15,0 0-4 16,0 0-39-16,0 0-39 16,0 0-3-16,-74 20 3 15,74-1 3-15,0 0-3 0,0-5 4 16,0-1 2-16,25 2-3 16,9-7 2-16,2-3-5 15,-6-5 9-15,13 0 9 16,-12 0-1-16,6-11 14 15,-16-11 13-15,-13 0 29 16,-8-2-6-16,0 1-31 16,0 4-16-16,-21 7-20 15,-24 11-13-15,-8 1 9 16,5 0-17-16,11 21-90 16,13 13-137-16</inkml:trace>
  <inkml:trace contextRef="#ctx0" brushRef="#br0" timeOffset="2557">2044 660 384 0,'0'0'157'0,"0"0"-43"16,0 0 19-16,0 0-46 16,0 0-17-16,0 0-18 15,-66-39-30-15,66 39-22 16,-7 16-11-16,7 18 11 0,0 2 7 16,0-9-5-16,0 1 2 15,0-7-3-15,7-2 1 16,7-7-1-16,-7-4-1 15,-1-5 0-15,-6-3 3 16,0 0 0-16,2 0 6 16,5 0 2-16,8-13 2 15,0-10-8-15,-2 1-2 16,1 2 4-16,-10 4-2 16,2 5-1-16,0 2 1 15,1 7-4-15,1 0-1 16,1 2-5-16,9 0-2 15,13 0-1-15,-6 8 2 0,3 14-1 16,-1 5 4-16,-3-2 3 16,4-2 0-16,-6-10-2 15,-14-5 1-15,2-4-1 16,-4-4-3-16,-1 0 5 16,-2 0 7-16,4-7 3 15,5-11-10-15,-8-8 0 16,1 4 1-16,4 0 1 15,-2 3-2-15,-1 5 3 16,2 6-2-16,-8 3 2 16,7 5-3-16,2 0-2 15,9 0-7-15,6 0-2 16,20 5 9-16,-8 11-1 16,11 1 0-16,11-4 3 0,5 2 0 15,-2-10 0-15,3-5-1 16,-17 0 1-16,-17 0 0 15,-15 0 3-15,-15-14 3 16,0-13 0-16,0-3-5 16,-29-6 1-16,-15 0 1 15,-2 3 3-15,1 3 2 16,1 11 0-16,9 8 12 16,6 5-13-16,14 6-6 15,-7 0-2-15,8 11 0 16,4 22-5-16,10 3 4 15,0 1 2-15,0 3-3 16,31-5 2-16,12-7-1 0,-1-6 0 16,-5-8-13-16,3-12-15 15,-3-2 6-15,0 0-1 16,-8 0 0-16,-7-19 17 16,-7-3 8-16,-2-3 1 15,-13 4 6-15,0-4-4 16,0 6 14-16,0 8 4 15,0 2-7-15,0 9 5 16,0 0-13-16,0 0-6 16,0 0-12-16,0 3 1 15,9 16 10-15,19 0 2 16,2 0 2-16,19-4-3 0,12-7 1 16,19-6-1-16,-4-2 0 15,-4 0-2-15,-1 0 2 16,-18-19 2-16,-16-6 1 15,-8-11 0-15,-13-4 2 16,-10-10 1-16,-6-8 8 16,0-5-4-16,-16-5 3 15,-26 1 7-15,-9 9 7 16,1 20-12-16,10 13 4 16,13 17 2-16,12 8-11 15,-1 11-10-15,8 39-12 16,-11 22 12-16,16 7 0 15,3 3 0-15,0-5 0 0,15-8 0 16,27-9-1-16,10-11 3 16,4-13-4-16,23-8-1 15,22-17-23-15,33-11-52 16,12 0-85-16,10-39-145 16</inkml:trace>
  <inkml:trace contextRef="#ctx0" brushRef="#br0" timeOffset="4805">4175 580 351 0,'0'0'142'0,"0"0"-62"16,0 0 17-16,0 0 17 15,0 0-25-15,0 0-15 16,0 0-9-16,0 0-17 16,0 0-9-16,0 2-16 15,2 2-17-15,10-2-3 16,9-2 1-16,26 0 0 15,19 0-4-15,29 0 7 16,9-2-4-16,4-12 0 16,-20 3-2-16,-20 5-1 15,-23 0 1-15,-18 4 0 16,-17 2-1-16,-10-3 0 0,0 3 1 16,0 0 0-16,0-2 4 15,0-1-5-15,-24-5 0 16,-19-4 5-16,-4 0-5 15,5 0 3-15,5 1-3 16,7-1 1-16,9 4 1 16,11 7-2-16,10-6 0 15,0 4 0-15,0 3-3 16,0 0-11-16,0 0-2 0,10 0 2 16,41 0 14-16,17 11 5 15,2 3-4-15,-2 0-1 16,-7 2 2-16,-10 1-1 15,-2 2-1-15,-25 0-4 16,-2 0 4-16,-17-1 0 16,-5-1-3-16,0 3-7 15,-45 5-7-15,-47 3-19 16,1-1-126-16,-4-2-95 16</inkml:trace>
  <inkml:trace contextRef="#ctx0" brushRef="#br0" timeOffset="5578">5757 137 473 0,'0'0'110'0,"0"0"8"15,0 0-6-15,0 0-15 16,0 0-15-16,0 0-28 16,-30-110-32-16,-17 96-4 15,-4 6-9-15,-14 6-9 16,14 2 0-16,-2 0 3 15,11 0-1-15,5 13-1 16,13 4 0-16,11-7-2 16,7-1 1-16,6-3-8 15,0 2 6-15,0 0-4 0,0 7 6 16,0 2 3-16,0 3 0 16,6 5 1-16,7-1 1 15,-5 4 1-15,-1 8 18 16,-4 3-4-1,-3 7 17-15,0 4-10 16,0 5 15-16,0 3-8 16,0 2-13-1,0 3 0-15,0-2-7 16,0-1-3-16,0 0-4 16,0 1 0-16,0-6 2 0,-10-6-2 0,2-7-1 0,-5-14-2 15,13-12-1-15,0-11-2 16,0-2 0-16,0-3 1 15,0 0 2-15,0 0 3 16,0 0 14-16,0 0 4 16,0 0-8-16,0 0-1 15,0 0-10-15,0 0-6 16,21 0-2-16,63-19-8 16,22-11-54-16,-8-3-87 15,-24 0-216-15</inkml:trace>
  <inkml:trace contextRef="#ctx0" brushRef="#br0" timeOffset="6694">5883 582 220 0,'0'0'293'0,"0"0"-171"16,0 0-24-16,0 0-9 15,0 0-8-15,0 0-25 0,0-19-17 16,0 19-5 0,0 0-1-16,0 0-5 0,0 0 2 15,0 0 3-15,0 0-5 16,0 0-9-16,0 0-16 16,0 0-3-16,0 0-9 15,0 11-1-15,0 17 7 16,-16-1 3-16,6 4-2 15,10-5-3-15,0-5 0 16,10-2 2-16,43-3 0 16,10-11 3-16,-2-5 1 15,9 0 0-15,-23 0-1 16,-5-8 5-16,-5-16 2 16,-22-5-2-16,-9-3 0 0,-6-5 0 15,0 2 4-15,0-3 7 16,-21 2-3-16,-22 8 7 15,-9 7-13-15,-12 10-5 16,3 5-2-16,-4 6-5 16,4 0 1-16,10 17 2 15,14 13-11-15,16 8-39 16,21 4-72-16,0-1-66 16,14-5-66-16,67-11-260 15</inkml:trace>
  <inkml:trace contextRef="#ctx0" brushRef="#br0" timeOffset="6944">6647 715 466 0,'0'0'175'15,"0"0"-77"-15,0 0-4 16,0 0-27-16,0 0-37 15,0 0-25-15,-5 0 3 16,-27 19-3-16,1 6 1 16,4-3-6-16,-4-1 0 15,6-1-1-15,4 0-12 16,0-5-121-16,11-3-121 0,-8-4-201 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09.4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 52 384 0,'0'0'216'0,"0"0"-59"0,0 0-13 15,0 0-12 1,0 0-7-16,0 0-43 0,-74-52-28 16,74 52-16-16,0 0-20 15,0 25-12-15,0 18 25 16,0 12 1-16,0 8-9 15,0 1-5-15,0 5-5 16,0-3-8-16,0 0-2 16,0-3-3-16,0-2-4 15,0-12-121-15,-32-3-327 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09.8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0 181 542 0,'0'0'132'0,"0"0"-57"16,0 0-7-16,0 0-33 15,0 0 41-15,317 47-8 16,-106-39 3-16,64-2 30 15,70-6-33-15,59-2-24 16,51-26-17-16,31-8-17 16,-4-3 5-16,-12 4-15 15,-42 1 0-15,-60 9 0 16,-57 6-3-16,-54 6-35 16,-61 2-231-16,-56 11-640 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14.19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 67 657 0,'0'0'156'0,"0"0"-16"15,0 0-38-15,0 0 11 16,0 0-30-16,0 0-15 15,0 0-15-15,0-67-14 0,0 67-10 16,0 0-8-16,0 0-10 16,0 0-8-16,0 0-3 15,0 8-5-15,0 26 4 16,-10 10 1-16,5 2 4 16,-1-1-2-1,6-5-2-15,0-5-4 0,0 0-46 63,0-5-52-48,0-3-116-15,-23-2-275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14.56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92 36 453 0,'0'0'139'0,"0"0"-83"15,0 0-10-15,0 0 17 16,0 0-11-16,0 0-24 0,201-25-18 15,-185 39-4 1,-16 22-3-16,0 8 2 0,-37 5 11 16,-33 1 12-16,2-4-13 15,7-2-8-15,19-13-1 16,13-9-3-16,27-8-3 16,2-7-1-16,0 2 1 15,9-3 1-15,34-6-1 16,15 0 6-16,3 0-6 15,13 0-9-15,-8-3-82 16,-8-5-122 0,-29 0-327-16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15.1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 0 581 0,'0'0'163'0,"0"0"-80"0,0 0-5 15,0 0-17-15,0 0-29 16,0 0 12-16,-15 105-26 16,8-64-5-16,7-5-7 15,0-3-4-15,0-3-2 16,29-11 0-16,0-5 0 15,8-8-6-15,0-6 6 16,0 0 3-16,-6 0-1 16,-4-14 0-16,0-11 6 15,-11 1-3-15,-1-1-1 16,-9 6 1-16,-6 2 4 16,0 6 3-16,0 8 11 0,0 3 1 15,0 0 6-15,0 0-30 16,0 11-8-16,0 22 8 15,0 17 1-15,-6-1 0 16,6 6 0-16,0 0-1 16,0-8-3-16,0-3 1 15,0-8-103-15,0-8-184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15.6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261 86 503 0,'0'0'142'15,"0"0"-63"-15,0 0 13 16,0 0-26-16,0 0-9 0,0 0-25 16,-30-83-18-16,15 83-8 15,-4 0 4-15,4 0-3 16,-7 0-6-16,-2 9 0 15,3 16-1-15,11 8 0 16,10 2-1-16,0 7 1 16,0 2-1-16,19-3 1 15,30-3 0-15,9 1 0 16,-7 0 0 0,2-7 1-16,-11 2 3 15,-23-7-3-15,-1-5-1 0,-18-3 2 16,0-4-2-16,0-2 1 15,-58-2 0 1,-10-3 1 0,-11-3-1-16,6-5 6 15,15 0-5-15,16 0 1 16,23-10 3-16,6-15-5 0,13-8 0 16,0-5 2-16,22-15 0 15,51-10-3-15,22 0 0 16,-1 8-4-16,-17 16-24 0,-19 20-59 15,-22 16-97 1,-7 3-190-16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16.6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17 211 318 0,'0'0'226'0,"0"0"-124"0,0 0-55 16,0 0 27-16,0 0 4 16,0 0-29-16,-29-2-11 15,73 2-18-15,14 0 22 16,19 0 2-16,2-5-13 16,9-1-2-16,7-2-7 15,9 0-4-15,-1-1-4 16,-11 4 2-16,-39-1 0 15,-23 4-3 1,-23-2 5-16,-7 1 1 16,0-4 14-16,0-3 1 0,-16-8-17 15,-34-1-15 1,-8 2-2-16,0-2 2 16,7 6-2-16,6-4 4 15,1 3-2 1,20 6-1-16,8 0-1 0,11 5 0 0,5 3 2 15,0 0-2-15,0 0-6 0,5 0-3 16,48 3 3-16,23 19 6 16,12 3 0-16,4 5 0 15,-3 3 4-15,-1 2-3 16,-11 1-1-16,-19-3 0 16,-24 1-1-16,-34-2-2 15,-7 4 3-15,-88 2-7 16,-20 1-141-16,2-6-102 15,18-3-217-15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22.3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132 48 568 0,'0'0'173'0,"0"0"7"0,0 0-18 16,0 0-25-16,0 0-30 15,0 0-45-15,-126-48-20 16,126 48-23-16,0 0-14 16,0 22-3-16,0 17 3 15,0 13 23-15,0 3-6 16,0 4-10-16,0 6-5 16,0-4-3-16,3-2-1 15,10 0 0-15,2-10-1 16,-6-7-2-16,3-10-4 15,-3-13-47 1,-2-2-90-16,2-9-151 16,6-8-205-1</inkml:trace>
  <inkml:trace contextRef="#ctx0" brushRef="#br0" timeOffset="379">574 168 166 0,'0'0'529'0,"0"0"-379"0,0 0-28 15,0 0 5-15,0 0-29 16,0 0-22-16,-2-132-23 0,2 132-27 16,0 0-20-16,0 0-6 15,0 0-9-15,24 2 7 16,12 21-1-16,-4 4 3 15,-5 3 0-15,-12 6-1 16,-6 0 1-16,-9 5-3 16,0 3 3-16,-30 0 0 15,-28 0 4 1,-10-3-1-16,7-5 3 0,13-5 0 16,16-15-5-16,21-5 3 15,11-6-1-15,0-1-1 16,0-2 3-16,33 1 0 15,50-3 12-15,48 0 5 16,53 0-13-16,23-19-4 0,7-7-5 16,-24 7-57-16,-71 6-173 15,-64 5-402-15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09:26.6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550 733 104 0,'0'0'456'0,"0"0"-267"0,0 0-37 16,0 0-22-16,0 0-14 15,7-150-41-15,-14 131-7 16,-18 2-24-16,-1 6-5 16,-11 5-14-16,-3 4-19 15,-10 2-6-15,-1 0 0 16,-1 24 3-16,-6 20-3 16,0 17-2-16,18 12 2 15,-10 19 1 1,21 4 1-16,7 6 0 0,22-4-1 15,0-9-1 1,6-12 0-16,55-17-2 16,13-16-3-16,-1-19-7 15,-3-14-8-15,-9-11 3 0,7 0 17 16,11-25 2-16,1-13 4 16,-7-9 0-16,-12-3-5 15,-13-5 4-15,-8 4 2 16,-6 3 4-16,-10 13-11 15,-2 18 1-15,-13 7-2 16,-3 10 0-16,10 0-5 0,-1 0-9 16,18 24 13-16,-8 3-3 15,2-4 4-15,-5-7 0 16,-7-8 1-16,-9-5 0 16,-3-3 2-16,-3 0-1 15,0 0 8-15,0 0 4 0,0-20-7 16,0-5-6-16,-14 1 2 15,-12 6 2-15,5-2-4 16,-6 9 5-16,-4 3 2 16,4 5-7-16,-10 3-1 15,0 0-8-15,0 24 4 16,7 19 4-16,-6 11 0 16,14 2 1-1,19 3 1-15,3-4-1 0,0-11 0 16,9-7 0-16,33-16-4 15,-2-7-1-15,3-8 1 16,3-6-3-16,-3 0 7 16,5-17 5-16,-8-11 4 0,-6-7-4 15,-16-7-1 1,-5-5 1-16,-13 1 6 16,0 1-2-1,0 7 1-15,0 7 10 0,-16 14 0 16,4 8-10-16,3 6-7 15,4 3-3-15,-3 0-6 0,6 28-7 16,2 10 13-16,0 11 0 16,0 1 0-16,0-1 1 15,31-2 0-15,14-5-1 16,3-13 1-16,-7-7-2 16,8-10-1-1,-13-10 2-15,1-2 1 0,3 0 2 16,3-22 3-16,5-13-2 15,-9-10-3-15,5-1 2 16,-1-1 3-16,-13 0-6 0,1 4 0 16,-4 9 2-16,-12 14-2 15,-5 10-2-15,2 10 1 16,9 0-4-16,10 3-4 16,12 22 2-16,-4 5 1 15,4 3 6-15,-12 3-8 16,6-1 7-16,-10 1-7 15,-3-3 1-15,-3-8 5 16,-5-6 0-16,-1-8 2 0,-2-5-3 16,1-6 0-1,8 0 3-15,3-8 2 16,2-20 2-16,4-5 0 16,-4-6-3-16,-3-2 3 0,5-3-2 15,-21 6-2-15,-2 1 1 16,1 10 2-16,-7 14-3 15,0 4 2 1,0 7-4-16,0 2 4 0,0 0-4 16,0 0 0-16,0 0-7 15,0 0 6-15,0 0-3 16,3 0-3-16,2 5 6 0,8 11 1 16,-10 0 2-16,3 4 0 15,9 2-1 1,1-2 0-16,5 2 2 15,6-1 2-15,4 2-3 16,0-4 0-16,-1-2 2 0,-9-4-2 16,1-2 0-1,-1 0 0-15,0-6 0 0,2-2 0 16,-2 0-2-16,-12 0 2 16,-4-3 1-16,-5 0 4 15,4 0-5-15,2 0 0 16,5 0-4-16,5 0 4 0,15 0 0 15,-7 0 2-15,13 0 3 16,6-17-2-16,-6-5-3 16,5-3 6-16,-5-4-2 15,-13-2 1-15,4 1-3 16,-19 8 3-16,-3 8-2 16,-6 9 6-16,0 5 3 15,0 0-12-15,0 0-3 16,0 0-4-16,0 5-10 15,0 20 5-15,0 2 12 16,7 3 3-16,8-2-2 0,7-3-1 16,2-9 4-1,3-2-4-15,4-7 1 0,-4-7-1 16,4 0 1-16,-1 0 2 16,6-12 2-16,-4-16 1 15,5-3-4-15,-11 0 1 16,-4 2 1-16,-12 2-2 15,-10-1 9-15,0 12-2 16,0 6 6-16,0 3-7 16,0 7 3-16,0 0-11 15,0 7-7-15,0 39-11 16,0 22 18-16,-5 23 0 16,-6 11 1-16,1 16 0 15,-1 12 0-15,8 4-1 16,-4 9 2-16,-4-8-2 0,8-12 0 15,-4-13 0-15,1-13 0 16,3-20 0-16,3-19 0 16,-7-23 1-16,-4-15-1 15,8-12-3-15,-31-8 3 16,-19 0 6-16,-23-3 27 16,-18-25-21-16,-8-9-10 15,27-8 1 1,4-13-3-16,32-16-5 0,39-14-13 15,2-24-47-15,115-15-27 16,39 0-36-16,26 17-31 16,-2 25-9-16,-29 30-7 0,-35 22-86 15</inkml:trace>
  <inkml:trace contextRef="#ctx0" brushRef="#br0" timeOffset="3237">4562 962 472 0,'0'0'178'0,"0"0"-28"16,0 0-19-16,0 0-4 15,-44-146-18-15,27 129-26 16,5 6-23-16,2 7-6 16,10 4-8-16,0 0-22 15,0 0-24-15,0 19-2 16,0 44-10-16,0 36 12 15,0 27 4-15,0 23-3 16,0 13 4-16,0 6-1 0,0-1 1 16,-12-10-2-16,-3-16-3 15,-6-26-2 1,18-27 2-16,3-28 2 16,0-21-2-16,0-20-8 15,0-14 3-15,0-5-4 0,21 0 7 16,24-32 2-16,16-26 6 15,13-25-6 1,-10-7-6-16,-27-4 4 16,-37-2-7-16,0 8 5 0,-51 0-5 15,-36 11-6-15,-1 8 1 16,-4 17-1 0,0 10 6-16,10 15 4 0,15 5 0 15,15 8 2-15,18 6 3 16,15 5-1-16,19 3 0 15,0-2 1-15,0 2-4 16,0-3-16-16,37-1-10 16,55-3 19-16,40-7 9 0,8-5 2 15,-2-6 0 1,-13-2 3-16,-28-1-1 16,-17 1-1-16,-15 2 4 0,-25 6 12 15,-13 5-2-15,-19 7 22 16,-8 3 3-16,0 1-3 15,0-2-11-15,0-1-12 16,-30 6-14-16,-15 0-6 16,-7 0 2-16,2 11 2 0,5 23 0 15,2 4 0-15,19 6 2 16,11-3 0-16,13-2-1 16,0-7 1-16,46-7-2 15,19-7 1-15,7-11 0 16,-7-7 1-16,-4 0 3 15,-15 0 4-15,-10-19-2 16,-9-9 2 0,-11-5-3-16,-10-8 0 15,-6-3-1-15,0-3 0 16,-6 4-1-16,-39 3 0 16,2 10 0-16,-4 11-1 15,10 11-1-15,-5 8-7 0,-1 0-1 16,-9 11 3-16,-6 25 2 15,12 10 1-15,17 7 2 0,13-1-2 16,16 1 1-16,0-7-2 16,45-5 0-16,29-17-3 15,6-6 5-15,2-16-1 16,7-2 2-16,-7 0 0 16,-8-16 6-16,-5-9-2 15,-13-5-1-15,-1 0-1 16,-4 0-1-16,-11 4 2 15,-6 4-2-15,-16 9 1 16,-5 7-2-16,-7 5-1 16,12 1-3-16,16 0-4 0,-4 0 6 15,12 12-2-15,-10 10-1 16,-6 3 1-16,0-1 4 16,-5-1 0-16,3-4-2 15,-5-6 2-15,-4-4 0 16,0-3 2-16,-8-6-1 15,-5 0 1-15,14 0 3 16,5-11 2-16,12-21-3 16,-2-3-4-16,0 0 3 15,-4 2-3-15,-6-1 3 16,-5 10 0-16,-16 10-1 16,3 4-2-16,3 7 3 15,-6 3-3-15,0 0-2 16,7 0-8-16,7 13-5 15,7 17 12-15,2 6 3 16,1-3 1 0,-3-5-1-16,0-3 0 0,-5-9-1 15,0-5-11-15,-2-6-13 0,-14-5 13 16,7 0 12-16,-7 0 0 16,6 0 8-1,2-16-7-15,5-12 1 16,2 4-2-1,-6-1 0-15,4 3 4 0,-11 11-4 16,4 3 1-16,1 5-1 16,-4 3-1-16,3 0-6 0,9 3-8 15,1 21 6-15,-2 7 9 16,5-3-1-16,-1-1-2 16,0-8 2-16,-2-8-5 15,0-6-3-15,-11-5 3 16,11 0 0-16,-8 0 6 15,8 0 0-15,5-2 4 16,0-16-2-16,-5-3-1 0,5 0 1 16,-5-2 0-16,-8-2-2 15,11 9 1-15,-15 2 0 16,2 6 0-16,-1 5-1 16,-2 3-5-16,-3 0 5 15,7 0-1-15,-7 0-1 16,6 0-7-16,0 0 9 15,4 0-5-15,-2 0 5 0,5 0 0 16,-7 0 2 0,-4 0-2-16,-2 0 1 0,0 0 1 15,7 0 1-15,-1-2 0 16,3-12 3-16,3-3-4 16,-3-2 2-16,-9-3-2 15,0-3 1-15,0 1 2 16,0 2-3-16,-14 2 0 15,-15 6 2-15,5 6-4 16,-3 4 0 0,6 4-3-16,5 0-3 15,-5 0 0-15,11 12 0 16,2 16 3-16,-5 3 2 0,13 4 0 0,0-7 1 16,0-4-4-1,28-5-4-15,18-7 8 16,6-4-3-16,-1-8 2 0,7 0 1 15,-12 0 6-15,-2-3-5 16,-8-16 1-16,0-3 1 16,-5-3 0-16,3-2 0 15,-10 2-1-15,3 3-2 16,-6 3 2-16,-5 5-2 16,-6 5 1-16,1 7-1 15,-11 2-2-15,10 0-3 16,6 0-4-16,-2 6 6 0,7 15-2 15,-8 1 2-15,-5 3-1 16,2-6 4-16,3 0-1 16,-7-7-2-16,-3-5 1 15,-3-3-1-15,0-4 1 16,0 0 1-16,0 0 2 16,0 0 6-16,0-6 7 15,0-13-10-15,0-3-3 16,0 0-1-16,0 2 0 15,-24 4 0-15,2 5 1 16,-9 3-1-16,-6 8-3 0,0 0-5 16,2 5 5-1,-2 31 1-15,9 8-3 16,7 8 5-16,12-2 1 16,9-6-1-16,0-5 0 0,0-12-1 15,21-8 0-15,1-9 0 16,2-7 1-1,4-3 2-15,-7 0 3 16,9-4 2-16,-6-16 2 0,-1-7-4 16,-2-4-2-16,-7-1 1 15,2-4-3-15,-3 0 7 16,-13 6 0-16,0 2-5 16,0 14 8-16,0 6-2 15,0 8-1-15,0 0-8 16,0 0-10-16,0 30-11 15,15 14 19-15,6 6 2 0,4-1 1 16,9-7 0-16,1-7 1 16,12-10-2-16,-2-9 1 15,5-10 5-15,1-6-4 16,7 0 6-16,-3-16-1 16,3-15 1-16,6-10-2 15,-3 0-4-15,-3-6 0 16,-5 3-1-16,-5 5-1 15,-7 7 3-15,-6 10-3 16,-1 10 0-16,-10 12-2 16,8 0-6-16,10 15-1 15,-5 20-1-15,0 12 10 0,-10 2-5 16,4-2 5-16,-1-11 0 16,4-11 0-16,-3-13 0 15,-10-3 3-15,-2-6-3 16,-8-3 1-16,5 0-1 15,15-5 10-15,4-25-8 16,15-9 1-16,8-2-1 16,-13-3-1-16,8 3-1 15,-1-3 2-15,-4 5 3 16,-8 5-5-16,-13 10-3 16,-17 13 3-16,-10 9 0 15,13 2-3-15,1 0-5 16,7 5-3-16,-3 14 9 0,1-2 2 15,-1-1-1-15,-11-11 1 16,-1 1 0-16,-6-6 0 16,0 0 1-16,0 0 1 15,0 0 4-15,0 0 6 16,-16-13-8-16,-20-12-4 16,-7 6 0-16,6 3 0 15,0 4 0-15,1 12-3 16,-7 0-5-16,6 0 0 15,-3 25 2-15,-2 22 1 16,18 13 4-16,3 1 1 16,15-4 0-16,6-10-1 0,0-12 0 15,30-12 1 1,12-10-2-16,16-13 2 0,0 0 1 16,16-11 2-16,3-33 1 15,2-13 0-15,-12-9-2 16,-15-16 0-16,-9-13 3 15,-28-6 7-15,-15-6-1 16,0 5 0-16,-21 14 8 16,-26 19 2-16,-1 22-8 15,11 22 5-15,19 15-12 16,-1 10-6-16,-5 33-14 16,-3 43 8-16,5 34 6 15,22 12 1-15,0 1 0 16,58-14 0-16,28-23-1 15,12-19-2-15,18-26-57 16,15-16-54-16,10-14-102 16,5-11-157-16</inkml:trace>
  <inkml:trace contextRef="#ctx0" brushRef="#br0" timeOffset="4325">11009 717 646 0,'0'0'205'0,"0"0"-64"0,0 0 3 16,0 0-29-16,0 0-18 0,0 0-32 16,-113-121-12-1,113 121-21-15,0 0-26 0,0 19-6 16,25 25 0-16,12 14 1 16,11 11 8-16,-3 0-2 15,5-3 1-15,-5-11-2 16,2-8-5-16,1-15 0 15,-8-12 1-15,-3-12 3 16,-3-8 1 0,20 0 20-16,27-50 24 15,28-24-9-15,31-25-14 0,5-11-11 16,-2-8-7-16,0 0-5 16,-8-3-4-1,-3-6-7-15,8 0-113 0,29-12-173 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6:25.5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0 207 624 0,'0'0'192'0,"0"0"-60"16,0 0-63-16,0 0-29 15,0 0 15-15,348-25-11 0,-79 12-1 16,80-6 35-16,69-8-44 16,31-4-13-1,-24 0-10-15,-65 4-8 0,-82 10 9 16,-88 4-12-16,-77 10 0 15,-61 3-5-15,-31 0 5 16,-21 0-49-16,0 0-84 16,-24 6-56-16,-56 10 70 15,-36 3-134-15,-40 3-222 16</inkml:trace>
  <inkml:trace contextRef="#ctx0" brushRef="#br0" timeOffset="240">1384 237 3 0,'-281'34'135'0,"30"-7"0"0,40-5-4 15,55-3-22-15,55-5-9 16,56-8-28-16,29-3-31 16,16-1 11-16,0-2-2 15,10 0-22-15,70 0 7 16,39 0 78-16,55 0 18 16,70 0-29-16,81-25-32 15,62-7 17-15,32-8-46 16,-22 8-17-16,-58-1 6 15,-76 5-28-15,-80 10 7 16,-79 6-9-16,-57 6 0 16,-47 6-24-16,0 0-146 0,-93 0-270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2:25.3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2924 447 388 0,'0'0'127'0,"0"0"-77"0,0 0 33 0,0 0 36 16,0 0-38-16,0 0-20 15,-69-30-37-15,69 30-11 16,0 0-12-16,32 0 0 16,8 0 2-16,2 0-3 15,2 0 1-15,-8 2 0 16,-5 4 0-16,-4-1 1 16,-9 4-1-16,1-1-1 15,-9 7 3-15,-5-3-3 16,-5 8 6-16,0 5 5 15,0 5 9-15,0 0-1 16,0 3 2-16,-5-6-16 0,-5 4-3 16,4-3 0-1,0-4-2-15,6-2-5 0,-7 1-65 16,5-7-154-16,2-3-164 16</inkml:trace>
  <inkml:trace contextRef="#ctx0" brushRef="#br0" timeOffset="177">3514 716 463 0,'0'0'85'0,"0"0"-84"0,0 0-1 16,0 0-8-16,0 0-79 15</inkml:trace>
  <inkml:trace contextRef="#ctx0" brushRef="#br0" timeOffset="834">4000 527 429 0,'0'0'147'0,"0"0"-46"0,0 0-1 16,0 0-21-16,0 0-18 15,0 0-10-15,13-93-13 16,-13 74 8-16,-7-3 1 16,-23 4-19-16,-14 5-22 15,-7 5-5-15,-17 8-1 16,-4 0 2-16,-2 0 2 15,16 6-4-15,27 13-1 16,12 0-4-16,19 6-3 16,0 5 8-16,7 2 0 15,36 4 0 1,15 3 0-16,0-3-1 0,-3-1-2 16,-4-4 0-16,5-1-4 15,-17-6 0-15,-5-1 4 16,-10-1 2-16,-11-6 1 15,-10 1-1-15,-3-7-1 16,0-1 0-16,0-6-3 0,0 0-10 16,-37-3 15-16,-15 0 4 15,-9 0 9-15,3-6-4 0,9-13-6 16,25-6-2-16,12 0 5 16,12-5-9-16,5-6 3 15,60-3-3-15,26-1-13 16,17-2-31-16,-10 12-28 15,-13 5 1-15,-19 12 10 16,-13 7-33-16,-16 6-39 16,-13 0-102-16</inkml:trace>
  <inkml:trace contextRef="#ctx0" brushRef="#br0" timeOffset="1308">4660 530 467 0,'0'0'156'0,"0"0"-15"0,0 0-35 16,0 0-29-16,0 0-11 15,0 0-27-15,-104-111-19 16,82 111-18-16,-5 0-2 15,3 9 1-15,-10 18-1 16,3 1 0-16,15-1-2 16,11-2-5-16,5-3-11 0,0-3-6 15,0 1-19 1,42-7 0-16,-5-2 8 0,-6-5 14 16,2-1-5-16,-8-2 17 15,-3 0 9-15,-7-1 1 16,-6 6-1-16,4 4-1 15,-8 3 0-15,-2 0 1 16,-3 7 7-16,6 3 3 16,1 0 0-16,-4 2-6 15,2-2 1 1,2 0-4-16,-7-6 2 16,0-2-3-16,0-1-13 0,0-11-134 15,-7-5-252-15</inkml:trace>
  <inkml:trace contextRef="#ctx0" brushRef="#br0" timeOffset="1762">4812 35 406 0,'0'0'138'0,"0"0"-19"0,0 0-4 16,0 0-40-16,0 0-10 0,0 0-24 16,-18-28-25-1,18 28-13-15,44 0-1 0,7 0 4 16,12 3-1-16,-10 6-2 16,-8 1 5-16,-8-2 2 15,-9-2 12-15,-12 0-3 16,-7-1-6-16,-9-2 0 15,5 1 2-15,-5 5 2 16,0 9-9-16,7 6 22 16,-7 6 4-16,0 11-13 15,0 3 3-15,3 6-7 16,-3 2-3-16,6 3-4 16,-1 3-6-16,3 2 2 0,0 3-5 15,-8-2 0-15,0-3 1 16,0-3-2-16,6-6 1 15,-6-5 0-15,0-5-1 16,0-12 0-16,0-2 0 16,0-6 0-16,0-5-3 15,-6-3-5-15,-36-3-6 16,-19-2 9-16,-24-1-46 16,-5 3-120-16,1-2-110 15</inkml:trace>
  <inkml:trace contextRef="#ctx0" brushRef="#br0" timeOffset="2206">4101 838 422 0,'0'0'195'0,"0"0"-32"15,0 0-33-15,0 0-27 16,0 0-33-16,0 0-35 16,0 0-17-16,0 5-18 15,0 11 2-15,-16 7 3 16,-17 9-2-16,-13 2-2 15,-13 2-1-15,-7 1-34 16,-8-3-172-16,0-6-180 0</inkml:trace>
  <inkml:trace contextRef="#ctx0" brushRef="#br0" timeOffset="2638">3471 871 492 0,'0'0'177'0,"0"0"-62"15,0 0-15-15,0 0-27 16,0 0-39-16,0 0-32 16,-15 24-2-16,-43 10 1 0,-9-2 13 15,-15 7-14-15,-5 2-10 16,-4-3-83-16,12-2-108 16,21-8-84-16</inkml:trace>
  <inkml:trace contextRef="#ctx0" brushRef="#br0" timeOffset="-2078">82 601 207 0,'0'0'234'0,"0"0"-155"15,0 0-9-15,0 0-5 16,0 0-33-16,0 0-23 16,89-49-8-16,-67 49 1 15,-7 0-1-15,-3 13 2 16,-5 1-2-16,-7 6 6 15,0-4-7-15,0 3-2 16,0 3 2-16,0-3-12 16,-7-2 10-16,-5-3 2 15,2-4 14-15,5-4-4 0,5 0-5 16,0-4-4 0,0 1-1-16,0 3-1 0,0-1-2 15,0 4 1-15,0-4 2 16,0 4 3-16,5 1 0 15,17-4 4-15,-1 5-6 16,0-1 4-16,-5-1-1 16,-1 2 3-16,-9-3 2 15,-6 0 2-15,0 3-5 16,0 1-6-16,-27 3-2 16,-37 2 2-16,-12 0 12 15,8 0-12-15,25-9-6 0,22-3-116 16,21-5-42-16,0 0-173 15</inkml:trace>
  <inkml:trace contextRef="#ctx0" brushRef="#br0" timeOffset="-1874">370 865 307 0,'0'0'196'15,"0"0"-153"-15,0 0-6 16,0 0-4-16,0 0 60 15,0 0-27-15,-46 77-32 16,15-50-9-16,4 1-16 16,-4-1-2-16,0 1-6 0,4-1-1 15,3-4-8-15,6-6-132 16,15-13-294-16</inkml:trace>
  <inkml:trace contextRef="#ctx0" brushRef="#br0" timeOffset="-1447">550 620 502 0,'0'0'98'0,"0"0"19"0,0 0-23 15,0 0-26 1,0 0-61-16,0 0-7 0,3 3-7 15,-3 21 7-15,7 4 1 16,-7 3 0-16,0-1 0 16,5-8 0-16,1-3 2 15,10-5-1-15,5-6-2 16,3-5 1-16,7-3 2 16,-4 0 4-16,-3 0-1 15,-1-6-2-15,-9-7-1 16,5-6 3-16,-10-1 3 15,0 1 9-15,-2 5 18 16,-1 3 12-16,-6 9-3 0,0-2-21 16,0 4-7-1,0 0-13-15,0 0-4 0,0 4-14 16,0 23 2-16,0 6 12 16,0 5 0-16,-13 2 0 15,4-5-2-15,0 0-27 16,-3-4-107-16,5-10-104 15,7-10-258-15</inkml:trace>
  <inkml:trace contextRef="#ctx0" brushRef="#br0" timeOffset="-412">2411 472 436 0,'0'0'149'0,"0"0"-27"16,0 0 0-16,0 0-30 15,0 0-20-15,0 0-28 16,0-30-24-16,0 33-7 0,-10 22-10 16,-17 7 17-1,-10 7-4-15,16 2-8 0,0 0-2 16,5 6-1-16,10-1-2 15,6-1-1-15,0-4-2 16,0-5-3-16,19-6 3 16,21-11 0-16,12-5-3 15,-4-11 1-15,-2-3 2 16,-2 0 7-16,-20-6-1 16,-3-16 1-16,-21-8 0 15,0 0-2-15,-3-2-5 16,-52 6-5-16,-13 4-3 15,-5 8-2-15,5 6-17 16,17 8-27-16,15 0-73 16,26 0-125-16,10 8-184 0</inkml:trace>
  <inkml:trace contextRef="#ctx0" brushRef="#br0" timeOffset="-1034">1152 582 420 0,'0'0'146'0,"0"0"-43"16,0 0 14-16,0 0-11 15,0 0-30-15,0 0-24 16,9-19-26-16,-9 19-4 16,0 0-3-16,0 0-5 15,0 0-14-15,0 11-3 16,0 14 1-16,0 2 2 15,10 6 3-15,17 0-2 0,-3-3 0 16,13 3-1 0,12-5 1-16,-3-2 0 0,-4 1 1 15,1-10-1-15,-12 1-1 16,-16-2 0-16,-9-8 0 16,-6 1-1-16,0-4 1 15,0-2-5-15,-16-1-23 16,-32-2 23-16,-10 0 4 15,-3 0-69-15,9 0-42 16,9-10-27-16,15-16-17 16,28-3-5-16,0-7 25 15</inkml:trace>
  <inkml:trace contextRef="#ctx0" brushRef="#br0" timeOffset="-979">1152 582 176 0</inkml:trace>
  <inkml:trace contextRef="#ctx0" brushRef="#br0" timeOffset="-874">1152 582 176 0,'125'-33'154'0,"-125"17"-52"0,0 2 0 0,0 5 3 15,0 7-13-15,0-2-21 16,16 4-31-16,13 0-37 16,29-2-2-16,26-1 0 15,10 1-1-15,8 2-18 16,-12 0-148-16,-3 0-128 16</inkml:trace>
  <inkml:trace contextRef="#ctx0" brushRef="#br0" timeOffset="5215">1322 664 49 0,'0'0'0'0,"0"0"0"16,0 0 50-16,0 0-27 15,0 0-16-15,0 0 49 16,-151-57 2-16,151 57-58 0,0 13-23 16</inkml:trace>
  <inkml:trace contextRef="#ctx0" brushRef="#br0" timeOffset="6407">1139 975 55 0,'0'0'93'0,"0"0"10"15,0 0 12-15,0 0-16 0,0 0-10 16,0 0-15-16,6-8-14 15,1 8 19-15,-7 0-18 16,0 0-8-16,0 0-12 16,0 0-16-16,0 0 0 15,3 0-11-15,-3 0-4 16,0 0-3-16,0 0-3 16,0 0-4-16,0 0-5 15,0 12 4-15,0 6 1 16,0 4 13-16,0 3-2 15,-3 5-5-15,-18 0 0 16,0 4-3-16,-8-4-2 16,8-5 1-16,3-4-2 15,-4-6-4-15,1-5-87 16,6-1-147-16,-1-7-254 16</inkml:trace>
  <inkml:trace contextRef="#ctx0" brushRef="#br0" timeOffset="6804">2075 871 422 0,'0'0'141'0,"0"0"2"15,0 0-36-15,0 0-21 16,0 0-25-16,0 0-19 0,0-12-30 16,0 12-12-1,-16 19 0-15,-20 9 6 0,6 3-5 16,-7-1 0-16,6-3 2 16,-6 0-3-16,0 0 1 15,7-7-1-15,-4-3-83 16,19-3-161-16,9-6-264 15</inkml:trace>
  <inkml:trace contextRef="#ctx0" brushRef="#br0" timeOffset="7647">2845 846 79 0,'0'0'173'0,"0"0"-46"16,0 0-37-16,0 0-41 15,0 0 6-15,0 0-17 16,0 0 8-16,-6-3 5 16,6 3-11-16,0 0-12 15,-3 6-20-15,-19 19 3 16,-11 7 31-16,2 7-14 15,1 0-16-15,-7 5-3 16,9-4-5-16,-2-1 0 16,-1 0-2-16,4-9-4 15,-4-3-11-15,4-7-181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6:23.36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14 237 639 0,'0'0'208'0,"0"0"-28"15,0 0-64-15,0 0-12 16,0 0-4-16,0 0-66 16,0 0-3-16,-8-36-23 15,8 36-2-15,0 0-3 16,0 0-3-16,0 0-4 16,0 17-3-16,0 13 8 15,0 14-1-15,0 6 0 16,0-4 5-16,0 3-3 15,26-7-2-15,7-12 0 16,3-11-8-16,11-10 8 16,-1-9-3-16,2 0 1 15,-4 0 4-15,-15-18 15 0,-13-6-17 16,-7 0 1 0,-9-4 15-16,0 3-12 0,0 0-4 15,0 9 9-15,0 5-8 16,0 6 17-16,0 5-18 15,0 0 4-15,0 0-11 16,-3 8-9-16,3 22 9 16,0 17 1-16,0 2 12 15,0 2-5-15,0 0-1 16,10-1 0-16,17-1-6 16,-3 1-54-16,10-6-70 15,0-9-95-15,-7-9-145 0</inkml:trace>
  <inkml:trace contextRef="#ctx0" brushRef="#br0" timeOffset="1051">918 281 508 0,'0'0'138'16,"0"0"56"-16,0 0-74 15,0 0 16-15,0 0-52 16,0 0-54-16,-71-69-30 16,71 105-3-16,0 16 3 0,0 14 21 15,0 3-21 1,21 3 31-16,8-4-24 0,-5-7 5 16,3-6-9-16,-6-14 0 15,-5-14 1-15,-7-7-4 16,3-15 0-16,-9-2 5 15,-3-3-2-15,0 0 7 16,0 0 4-16,0-3 0 16,0-22 10-16,7-2-24 15,-2-6 0-15,5 0 2 16,12 8-2-16,-8 9 0 16,1 4 0-16,7 10-3 15,-1 2-1-15,16 0-6 16,12 16 7-16,-12 20-7 0,-7 5 9 15,-20 3-1-15,-10-5-2 16,0-4-31-16,0-10 2 16,-21-8-9-16,-11-4 15 15,-10-9 25-15,2-4 4 16,-9 0-1-16,12 0 4 16,7 0-2-16,14 0 1 15,4-5-4-15,12-2 0 16,0 5 6-16,0 2-6 15,0 0-6-15,0 0-1 16,44 0 2-16,7 0 1 16,14-3 4-16,-4-5 0 15,11-3 2-15,7-6 1 0,5-8-3 16,1 1 12-16,-18-4-2 16,-15-2 24-16,-15 0 4 15,-10 0-11-15,-6-4 12 16,-11 7-24-16,-10 2 11 15,0 8 0-15,0 9-14 16,0 5 14-16,0 3-26 16,0 0-5-16,0 0 2 15,0 28-19-15,-6 10 22 16,6 10 1-16,0-5 4 16,0 1-5-16,15-5 0 15,37-6 0-15,3-6-2 16,6-7 2-16,-3-10 0 0,9-10 2 15,1 0 1-15,-4 0 6 16,0-10-9-16,-25-15 0 16,-2-8 11-16,-8-9-8 15,-15-7 0-15,-7-12 7 16,-7-4-5-16,0-10 20 16,0 4-25-16,-7 5 1 15,-15 20 26-15,8 12-26 16,2 21 9-16,9 9 6 15,3 4-14-15,0 0-2 16,0 9-3-16,0 35-9 16,0 13 6-16,0 15 6 15,0-3 0-15,8-6 0 16,21-3 4-16,0-7-5 0,8-9 1 16,0-6-10-16,-7-10 7 15,7-6-49-15,7-17-25 16,7-5-20-16,7 0-54 15,-6-19-59-15,-25-11-30 16,-27-1 11-16,0-1-32 16</inkml:trace>
  <inkml:trace contextRef="#ctx0" brushRef="#br0" timeOffset="1463">2552 613 20 0,'0'0'177'0,"0"0"-4"16,0 0-57-16,0 0-19 15,0 0-22-15,0 0-32 16,-98-25-15-16,104 25-19 0,34 0 45 15,12 0 32-15,12 0-29 16,-6-7 15-16,-5-7-18 16,-1 0-8-16,-15-5-13 15,-2 4-15-15,-13-2 15 16,-7-6 9-16,-8 1-17 16,-7 2 17-16,0 1-26 15,0 10-1-15,0 2-6 16,-22 4-5-16,0 3-8 15,1 0 1-15,7 0 3 16,-2 10-6-16,4 8 6 16,12 3 0-16,0 2-1 15,0-2 5-15,5 4-3 0,26 4-1 16,12-5 0 0,2 6 1-16,13 0-1 0,0 3 0 15,-5 0-3 1,-16-2 8-16,-10-7-6 0,-17-2 1 15,-10-3-2-15,0-2-3 16,-10-4 5-16,-41-4-4 16,-29-3-1-16,-22-6-23 15,-4 0-81-15,-10 0-96 16,12-9-93-16</inkml:trace>
  <inkml:trace contextRef="#ctx0" brushRef="#br0" timeOffset="1885">1483 149 94 0,'0'0'545'15,"0"0"-360"-15,0 0-51 16,0 0-36-16,0 0-52 15,0 0 2-15,3-31-48 16,-3 31-4-16,0 10 4 16,0 11 0-16,-10 3 4 15,10-9-4-15,0-5 2 16,0-1-6-16,0-4 4 0,37 3 0 16,3-8 18-16,10 0 3 15,-8 0 31-15,-18 0-7 16,5-2-13-16,-21-15 21 15,-8-5-25-15,0-3-3 16,0-7 13-16,-21-2-36 16,-32 1 3-16,-13 9-5 15,2 5-3-15,9 7-4 16,12 12-15-16,15 0-54 16,19 14-16-16,9 35-58 15,0 21-21-15,9 11-116 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09.7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1034 814 217 0,'-269'-124'69'16,"62"8"4"-16,38 12 87 0,2 8-106 15,35 15-54-15,50 7 3 16,82 6-9-16,27 1 6 15,50 12-146-15,-28 26-65 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30 72 0,'0'0'659'0,"0"0"-504"15,0 0 9-15,0 0-39 16,0 0-37-16,0 0-30 15,-18-24-32-15,18 24-25 16,0 0 7-16,0 24-4 16,0 15 6-16,0 2 1 15,0 5-10-15,0 4 9 16,0 5-10-16,11 9 0 16,5 4-6-16,5 4-19 15,10-3-98-15,6-10-111 16,6-8-119-16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 20 496 0,'0'0'141'0,"0"0"2"16,0 0-24-16,0 0-26 15,0 0-9-15,0 0-35 16,-13-8-21-16,19 5-28 16,22 3 11-16,9 0-7 15,3 0-4-15,2 0 2 16,1 11-2-16,-13 11 0 16,-15 6-4-16,-15 7 2 15,0 12 2-15,-8 3 2 16,-50-3-1-16,0-7-1 15,5-9 6-15,11-12-6 16,26-11 0-16,10-5 1 0,6-3 0 16,0 0 7-1,0 0-8-15,6 0-2 0,25 0 1 16,12 0 2-16,21 0 7 16,-4 0-8-16,8 0-66 15,-12 0-230-15,-32 12-383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235 32 385 0,'0'0'253'0,"0"0"-138"16,0 0 20-16,0 0-55 15,0 0-42-15,0 0-16 16,50-22-17-16,-15 19 6 16,2 3-9-16,0 0 2 0,-6 0 1 15,-1 0-5-15,-9 5 0 16,-6 9-2-16,-2 0 3 16,-13 8-2-16,0 1-7 15,0 3 8-15,-34 2 0 16,-5-6 6-16,-14-3-5 15,11-8 0-15,12-2 11 16,1-7-7-16,21-2 1 16,8 0 3-16,0 0 26 15,0 0 0-15,0 0-7 16,0 0-14-16,24-2-12 16,13-7 4-16,14 3-6 0,1 6 0 15,-2 0-5-15,-10 0 5 16,-4 0-6-16,-9 9 2 15,-11 5 5-15,-5 3-3 16,-11 2 0-16,0 5-8 16,-21 3 9-16,-43-2 1 15,-9-2 0-15,-15-4 11 16,6-6-11-16,-8-2-5 16,11-5-75-16,12 0-121 15,18-4-140-15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30 469 0,'0'0'283'0,"0"0"-161"15,0 0 36-15,0 0-83 16,0 0 14-16,0 0-47 16,19-24-10-16,-19 24-13 15,0 0-19-15,0 0-18 16,0 19 18-16,0 11 14 16,0 0 2-16,0 0-16 15,0 4 1-15,0-3 6 16,5-7-5-16,45-8-2 15,3-10 0-15,7-6 8 0,-1 0-5 16,-14 0-2 0,-11 0 1-16,-13-11 11 0,-5 0-12 15,-16 0 7-15,3 0-2 16,-3 0-6-16,0 3 40 16,0-1-11-16,0 4-2 15,0 5 13-15,0 0-28 16,0 0-11-16,0 0-1 15,0 17-6-15,-10 12 6 16,1 11 1-16,9 0-1 16,0 10 1-16,0 5-1 15,0 5-36-15,30 6-159 16,1-3-199-16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246 44 663 0,'0'0'184'0,"0"0"-35"16,0 0-20-16,0 0-27 15,0 0-33-15,0 0-5 16,0-36-38-16,0 36-16 16,0 0-10-16,-16 5-7 15,-13 23 7-15,-8 7 18 16,-6 4-14-16,4 3 2 16,4-1-6-16,17-2 0 0,12-4 0 15,6-2 0-15,0-8 0 16,9-8-3-16,41-9-5 15,6-5-2-15,7-3-9 16,-5 0 19-16,-13 0-4 16,-8-11 8-16,-10-1-4 15,-17 4 3-15,-10-3 0 16,0 0 10-16,0-2-13 16,-26 1-3-16,-25-1-1 15,-4 7 2-15,-6 3-3 16,9 3 3-16,3 0 2 15,12 0-4-15,13 0-44 16,9 17-149-16,8 5-110 0,7 3-400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58 621 0,'0'0'126'0,"0"0"0"15,0 0-9-15,0 0-27 16,0 0-42-16,0 0-40 15,61-27-5-15,12 22 31 16,13-1-5-16,-9-2 10 16,-14 5 0-16,-10 0-19 0,-23 3-1 15,-2 0-16-15,-14 0-3 16,-4 0 8-16,-4 11-8 16,-6 9 0-16,0 7 3 15,0 3 4-15,-9 8 7 16,-19 2-6-16,4-5-6 15,-3 0 11-15,11 1-13 16,-5-5 0-16,5-2-3 16,11-4-106-16,5-2-112 15,0-4-292-15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0 112 697 0,'0'0'162'0,"0"0"-11"0,0 0-16 16,0 0-41-16,0 0-29 15,0 0-8-15,0-38-3 16,0 38-30-16,0 0-4 16,0 0-10-16,0 0-8 15,0 0 3-15,0 0-5 16,0 0 0-16,0 0-9 16,0 0 7-16,0 0 2 15,0 0-7-15,0 0 5 16,0 0-2-16,6 14 6 15,25 2-2-15,12 1 11 0,-7-3-10 16,4-1-1 0,-3 4 0-16,0-3 3 0,-5-3 1 15,-13 2-4-15,-1 4 0 16,-8 0-4-16,-10 2 9 16,0-3-8-16,0 1 3 15,0 2 0-15,-15-2-2 16,-28-1 2-16,0-2 0 15,4-3 2-15,2-5-2 16,3-2 0-16,10-4-17 16,3 0-51-16,5 0-13 15,9 0-57-15,7-12-76 16,0-8-50-16,0-3-97 16</inkml:trace>
  <inkml:trace contextRef="#ctx0" brushRef="#br0" timeOffset="1">0 112 118 0</inkml:trace>
  <inkml:trace contextRef="#ctx0" brushRef="#br0" timeOffset="2">0 112 118 0,'30'-57'404'0,"-30"44"-241"0,13 1-24 0,2 4-43 0,15 0-18 16,17 1-58-16,11 7-17 16,0 0-3-16,-7 0-4 15,-7 15-97-15,-20 12-323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205 37 576 0,'0'0'160'0,"0"0"-26"0,0 0-27 15,0 0-12-15,0 0-35 16,0 0-24-16,-71-33 11 16,53 33-17-16,9 0-4 15,3 0 5-15,-4 0-28 16,-1 14 5-16,1 13-8 15,2 9 5-15,1 6-4 16,7 7-1-16,0-2 0 16,0 2 1-16,15-2 2 15,22-6-3-15,8-5 0 16,5-11 0-16,-10-9-3 16,8-13 3-16,-6-3 0 15,-2 0 10-15,4-11-4 16,-7-16 6-16,-7-4-6 15,-15 1-6-15,-15-3 13 0,0-3-12 16,0-8 2-16,-31 0 9 16,-27-2-10-16,-3-1 4 15,-3 15-6-15,6 11-2 16,13 11-4-16,-8 10 3 16,5 0-2-16,11 2 1 15,6 28-20-15,23 11-70 16,8 4-80-16,0-4-116 15,21-5-197-15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2:55.8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329 65 498 0,'0'0'217'0,"0"0"-106"0,0 0 35 16,0 0-9-16,0 0-42 16,0 0-18-16,0 0-16 15,74-57-13-15,-74 57-15 16,0 0-4-16,0 0-10 15,-9-2-6-15,-41-4-13 16,-11 6-2-16,-2 0 1 0,5 0 1 16,11 0 0-16,17 0-1 15,9 0-1-15,5 6 0 16,3 7-2-16,-1 7 3 16,4 1 1-16,5 1 0 15,5 3 0-15,0 0-1 16,0 3 1-16,0 4 0 15,0 4 0-15,0 8 1 16,0 3-1-16,0 8 0 16,0 0 1-16,8 3 0 15,11 0 2-15,-10-1 3 16,6-2-5-16,0-3 4 16,-2-5-4-16,-4-9 0 15,6-7 0-15,-2-12 0 16,-5-5-1-16,2-8 0 0,-4-4 0 15,7 2-1-15,-5-2 2 16,2-2 2-16,7 2 1 16,-1-2-4-16,-1 0 4 15,-6 0-4-15,6 0 0 16,-7 0-1-16,-3 0-22 16,-5 0-36-16,0 0-57 15,0 0-108-15,0 20-227 16</inkml:trace>
  <inkml:trace contextRef="#ctx0" brushRef="#br0" timeOffset="593">770 621 76 0,'0'0'192'15,"0"0"-47"-15,0 0-3 0,0 0-9 16,0 0-17-16,0 0-15 15,21-71-11-15,-21 61-15 16,0-2 5-16,0 3-14 16,0 4-10-16,0 0-22 15,0 5-4-15,0 0-12 16,0 0-14-16,-13 0-4 16,5 0-7-16,-8 19 3 15,-5 8 4-15,5 7 1 16,3 2 0-16,13 2-1 15,0 1 0-15,0-4 1 16,0-2-2-16,50-5 0 16,8-9 0-16,3-8 0 0,21-9 1 15,5-2 0-15,1 0 0 16,-6-24 1-16,-11-9 4 16,-32-3-1-16,-17-11 12 15,-17-3 23-15,-5 1 11 16,-5 0-18-16,-75 13-10 15,-17 9-9-15,-20 7-13 16,4 12-1-16,18 8-1 16,16 0-3-16,20 0-6 15,14 28-51-15,24 10-60 16,21 6-66-16,0 0-155 16</inkml:trace>
  <inkml:trace contextRef="#ctx0" brushRef="#br0" timeOffset="877">1756 781 505 0,'0'0'212'15,"0"0"-79"-15,0 0 0 16,0 0-19-16,0 0-43 15,0 0-37-15,13 3-21 16,-26 19 30-16,-24 8-11 16,-2 0-19-16,-19 6-5 0,-1 2-4 15,-4-2-2-15,2 0-2 16,14-3-19-16,14-5-50 16,23-9-62-16,10-6-93 15,0-13-119-15</inkml:trace>
  <inkml:trace contextRef="#ctx0" brushRef="#br0" timeOffset="2673">210 883 194 0,'0'0'158'0,"0"0"-50"15,0 0-13-15,0 0-20 0,0 0-5 16,0 0-21-16,0-6 7 15,0 6 14-15,0 0 0 16,0 0-7-16,0 0-18 16,0 0 0-16,0 0-18 15,3 0-21-15,25 0 5 16,14 0-2-16,-2 0 2 16,3 0-5-16,-1 0-2 15,-2 0 0-15,-3 0 0 16,-3-11-2-1,-26 0-2-15,-8-3-120 16,-66-8-585-16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81 129 610 0,'0'0'145'15,"0"0"-37"-15,0 0 6 16,0 0-35-16,0 0-30 16,0 0 3-16,-52-35-47 0,46 35-5 15,-1 5-10 1,4 22 10-16,-8 9 9 0,11 6-9 15,0-4 1-15,0 3 6 16,0-8-7-16,14-8 0 16,23-11 0-16,5-3 5 15,2-8 5-15,7-3-10 16,-4 0 4-16,1 0 17 16,-3-17-21-16,-8-5 8 15,-8-2-4-15,-8-1-1 16,-13-4 6-16,-8 5-7 15,0-6 0-15,0 0 34 16,-8-6-17-16,-29-2 3 16,0 5-9-16,-11 5-12 0,11 14-2 15,-10 6 0-15,5 5-10 16,5 3 5-16,7 3-11 16,9 28-90-16,14 7-105 15,7-1-123-15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 75 566 0,'0'0'181'0,"0"0"-54"16,0 0 6-16,0 0-24 16,0 0 1-16,0 0-50 15,0-69-21-15,0 69 1 16,0 0-40-16,0 0-5 16,0 14 3-16,0 24 2 15,0 12 26-15,5-1-24 16,8 4 3-16,3-7 12 15,5-1-16-15,-3-2-1 16,4-1 1-16,-7-4-1 16,-3 0-1-16,-12 4-133 0,0-4-343 15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43 24 546 0,'0'0'166'0,"0"0"-16"15,0 0-29-15,0 0-10 16,0 0-34-16,0 0-16 15,-26-19-24-15,26 19-22 16,0 0 4-16,0 0-19 16,0 0 0-16,0 14 0 15,-6 16 9-15,1 6 11 16,2 2-20-16,3 4 1 16,0-4 13-16,0-2-13 0,0-3 0 15,14-8-1 1,23-10 1-16,10-9-2 0,4-6 5 15,14 0-3-15,-4-8 17 16,3-19-17 0,-6-4 5-16,-21 2 6 0,-16-2-6 15,-18 1 11-15,-3 1-8 16,0 0 2-16,-3-1 11 16,-40 3-19-16,-9 7 1 15,4 6-4-15,-5 8-9 16,1 6 7-16,1 0-8 15,-2 0 2-15,11 15 1 16,11 10-54-16,25 7-96 16,6-3-78-16,0-3-110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 63 498 0,'0'0'195'0,"0"0"-54"15,0 0-6-15,0 0 0 0,0 0-44 16,0 0-31-16,0-32-2 15,0 32-33-15,0 0-19 16,0 11-6-16,0 16 2 16,0 11 33-16,0 4-21 15,7-2-14-15,2-6 20 16,12-4-20-16,-11-2 0 16,1-3 1-16,5-1-1 15,-11-3-29-15,-2-3-132 16,10-7-172-16,-10-3-406 15</inkml:trace>
  <inkml:trace contextRef="#ctx0" brushRef="#br0" timeOffset="1">746 72 315 0,'0'0'373'0,"0"0"-245"16,0 0-26-16,0 0 39 16,0 0-69-16,0 0-27 0,0-36-41 15,-6 36-4-15,3 10 0 16,-9 16 4-16,6 3 2 15,6-1 6-15,0-3-10 16,0 3 6-16,0-1-4 16,6-8-3-16,25-2 12 15,1-6-13-15,15-5 0 16,-4-6 13-16,2 0-12 16,5 0 13-16,1 0-7 15,-12-15-4-15,-2-4 24 16,-16-2 3-16,-13-4 15 15,-8-5 0-15,0-4-25 16,-8 2 8-16,-43 1-12 16,-1 7-13-16,-12 7 4 0,9 9-7 15,-3 8-12-15,-6 0 9 16,3 0-9-16,-10 15-40 16,5 22-150-16,3 4-324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108 137 610 0,'0'0'142'0,"0"0"-20"0,0 0-1 15,0 0-20-15,0 0-23 0,0 0-12 16,-43-74-13 0,36 74-2-16,4 0-51 0,-3 0-1 15,-6 0-7-15,-4 16 8 16,2 16 12-16,7 3-11 16,7 1 2-16,0-1 5 15,0 0-8-15,34-1 0 16,11-13-1-16,8-1 5 15,-1-12 4-15,-4-8-8 16,-1 0 0-16,1 0 14 16,-2-19-12-16,-2-5 6 15,-15-3-3-15,-7 1-4 16,-20-2 13-16,-2-4-4 16,0-5 5-16,0 2 11 15,-24 4-26-15,-18 4 7 0,-1 8-7 16,9 6 2-16,-8 7-9 15,-1 6-1-15,1 0-1 16,2 0-1-16,3 19 5 16,16 6-43-16,14 6-99 15,7-2-145-15,0 2-156 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4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24 34 717 0,'0'0'140'15,"0"0"-36"-15,0 0 48 16,0 0-69-16,0 0-21 16,0 0-30-16,-2-28-29 15,-11 34-2-15,10 22 4 16,-3 4 9-16,6 4 8 16,0 2-20-16,0-2 4 15,0 6 0-15,6-4-3 16,10 0 4-16,-8 1-7 0,13-8 0 15,-11-4-6-15,5-5 1 16,-3-6-98-16,-6-1-178 16,10-10-314-16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30 16 144 0,'0'0'555'0,"0"0"-389"15,0 0-15-15,0 0-31 16,0 0-51-16,0 0-30 16,0-19-33-16,0 55-1 15,0 7 54-15,0 7-36 16,0-1 3-16,0 1-7 15,0-1-2-15,0-2-6 16,0-3-6-16,0-10-2 16,0-2-3-16,0-1-13 15,-11-4-94-15,-8 1-291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23 638 0,'0'0'186'15,"0"0"-63"-15,0 0 4 16,0 0-26-16,0 0-34 16,0 0-31-16,0 0-21 0,21-17 3 15,-16 17-11-15,0 0-3 16,7 6 2-16,3 30-2 15,7 15 47-15,-7 10-14 16,-12 11-24-16,-3-4 11 16,0 4-15-16,0 0-6 15,0-7 6-15,0-4-8 16,0-4 5-16,0-6-6 16,7-11-32-16,7-4-44 15,15-6-74-15,7-7-145 16,4-10-227-16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18 120 525 0,'0'0'125'16,"0"0"34"-16,0 0-33 15,0 0-28-15,0 0-16 0,0 0-34 16,-13-24-7-16,13 24-9 16,0 0-21-16,0 0 0 15,0 0-11-15,0 0-8 16,0 1 4-16,0 22 4 16,0 7 9-16,0 0 0 15,0 3-6-15,0 3-3 16,21-4 0-16,23-1 2 15,7-7-1-15,10-7-1 16,-3-9 0-16,1-8 7 16,6 0-3-16,-14 0 1 15,-4-16 1-15,-12-9-4 0,-14 0 14 16,-14-5 10 0,-7 2 17-16,0 1 3 0,0-3-16 15,-12 2-5-15,-18 3-9 16,-14 1-15-16,8 5 12 15,0 4-13-15,4 5 0 16,11 7-4-16,-3 0 2 16,-10 3-8-16,-3 0-4 15,-8 25-2-15,2 11-47 16,6 10-49-16,22-1-59 16,15-10-64-16,0-2-162 15</inkml:trace>
  <inkml:trace contextRef="#ctx0" brushRef="#br0" timeOffset="1">1319 86 609 0,'0'0'141'0,"0"0"6"15,0 0-17-15,0 0-21 16,0 0-26-16,0 0-22 15,-85-27-10-15,82 27-25 16,3 0-1-16,-7 0-6 16,7 0-16-16,0 0 4 15,-5 0-7-15,-4 10 0 16,-4 17 0-16,-2 7 0 16,12-4 2-16,-3-1 1 15,6 0-3-15,0-2 3 16,9 1-3-16,40-6 0 15,2-8-1-15,23-6 6 16,5-8-5-16,11 0 6 16,-8 0-3-16,-3-19 9 0,-18 0-6 15,-11-3-1-15,-26 0 35 16,-8-8-14-16,-16-4 7 16,0-2-2-16,0 1-9 15,-40 2 4-15,-18 8-16 16,-10 6-9-16,-6 11 4 15,-17 5-5-15,2 3-2 16,1 0-1-16,-7 0-7 16,13 22 8-16,14 5-48 15,17 15-47-15,17 2-60 16,24 8-186-16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21 727 0,'0'0'133'0,"0"0"-10"16,0 0-6-16,0 0 3 16,0 0-40-16,0 0-29 15,0 0 8-15,31-16-31 16,-31 16-14-16,0 0-3 16,6 0-9-16,-6 0-4 0,0 19-3 15,0 25 5-15,0 16 20 16,0 10-5-16,0-6-7 15,0-2 5-15,0-4-12 16,0-6 7-16,6-5-8 16,-4-6 0-16,6-6 2 15,-8-12-2-15,0-11-31 16,0 0-51-16,5-9-94 16,4-3-131-16,28 0-277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2:57.3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0 626 437 0,'0'0'201'0,"0"0"-52"16,0 0-27-16,0 0 6 15,0 0-52-15,0 0-24 16,0-110-23-16,21 97-7 16,3-7 4-16,7 4-2 15,2 0 9-15,-9 5-2 16,-2 2 0-16,-10 6 1 16,-12 3-5-16,0 0-6 15,0 0-9-15,0 0-7 16,0 0-5-16,0 26 0 15,0 1 5-15,0 6 4 16,0-3-8-16,0 6 3 0,0 0-2 16,0 4-1-1,0 4 1-15,10 1-2 16,-2-1 0-16,5-8 1 16,-7-6-1-16,-4-3 1 15,6-8 0-15,-3-4-1 16,-5-7 0-1,0-3 0-15,0-2-1 0,0 0 1 0,-21-3 0 16,-31 2 5 0,-1-2-3-16,11 0 0 15,12 0 2-15,9 0-2 16,8 0 0-16,13 0-2 0,0 0 0 16,0 0-3-16,0 0-6 15,42 0 5-15,26 0 1 16,17 0-14-16,8 0-26 15,0-19-35-15,-4-6-53 16,-9-3-91-16,-14-2-119 16</inkml:trace>
  <inkml:trace contextRef="#ctx0" brushRef="#br0" timeOffset="500">689 227 32 0,'0'0'541'15,"0"0"-395"-15,0 0 18 0,0 0-17 16,0 0-30-16,0 0-36 16,-95-122-24-16,95 118-17 15,0-5-16-15,37 1-9 16,14 3-12-16,14-1 4 15,-10 3-2-15,-7 3 0 16,-8 0 2-16,-6 0-2 16,-13 0-1-16,-5 0 4 15,-2 0-2-15,-7 0 3 16,2 11-2-16,6 9 4 16,1 10 5-16,0 10 0 15,-5 8-4-15,-1 7 3 16,1 4 1-16,-8 5-5 0,10 2-2 15,-10 3-4-15,4-1-1 16,-2 2-2-16,-5-5 1 16,0 1-3-16,0-7 2 15,0-8-2-15,0-7 0 16,0-8 3-16,0-11-1 16,0-8-2-16,0-9 1 15,0-5-1-15,0-3 0 16,-28 0 0-16,-33 0-4 15,-34 0-68-15,-20 0-96 16,-19 0-157-16,-14 0-479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449 128 546 0,'0'0'162'16,"0"0"-43"-16,0 0 4 15,0 0-13-15,0 0-17 16,0 0-39-16,-58-57-6 16,50 57-48-16,-5 0-2 0,-8 19 2 15,-1 17 9-15,4 8-5 16,-3 2 4-16,8-5-8 15,10-2 10-15,3-6-10 16,0-3 0-16,0-5 3 16,19-8-3-16,17-4 0 15,7-10 2-15,9-3-2 16,-3 0 13-16,6-8-3 16,3-22 15-16,-8-6 31 15,-5-3-22-15,-18 0 6 16,-23-1 2-16,-4-4-22 15,0-1-1-15,-16 5-16 16,-23 4 4-16,-16 8 1 16,-6 9-8-16,2 11-4 15,-2 8-2-15,-18 0 1 0,-7 0-5 16,-2 13-13-16,11 20-58 16,19 12-13-16,31-2-77 15,27 4-128-15,0-6-401 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43 53 744 0,'0'0'104'16,"0"0"40"-16,0 0-19 15,0 0-18-15,0 0-28 16,0 0-40-16,-27-47-16 16,25 47-23-16,2 8 0 15,0 25 2-15,0 14 6 16,0 3 12-16,0 2-7 15,0-4-10-15,0 3 19 16,0-7-22-16,0-3 0 16,0-5 5-16,2-6-3 0,11-8-3 15,-7 0 1-15,-6 0-75 16,0-6-177-16,0 1-520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12 568 0,'0'0'169'16,"0"0"-9"-16,0 0-20 16,0 0-47-16,0 0-21 0,0 0-6 15,15-6-28-15,-12 6-14 16,3 0 17-16,0 0-30 15,1 6-4-15,-4 27-4 16,2 11 29-16,1 6-9 16,4 5-23-16,3 0 3 15,-5 0 3-15,2-10-5 16,-4-5-2-16,-6-7-15 16,5-3-68-16,5-13-116 15,4-7-171-15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5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31 6 569 0,'0'0'195'0,"0"0"-75"16,0 0 22-16,0 0-28 0,0 0-20 16,0 0-45-1,0-5-21-15,0 5 4 0,0 5-29 16,0 17 11-16,-9 14 23 15,-3-3-26-15,9 8 11 16,3-2-15-16,0 2-3 16,0-3 1-16,0-2-4 15,0-8-1-15,0-3 0 16,0-10-63-16,0-5-54 16,15-5-111-16,21-5-173 15</inkml:trace>
  <inkml:trace contextRef="#ctx0" brushRef="#br0" timeOffset="1">596 136 531 0,'0'0'242'0,"0"0"-127"0,0 0 2 15,0 0-9-15,0 0-57 16,0 0-28-16,-7-6 10 16,-7 22-17-16,-7 9-6 15,11 2-5-15,-1 7-2 16,11-4 1-16,0-5-4 16,0-3-1-16,5-3-5 0,44-12 8 15,6-3-2-15,16-4 12 16,-5 0-10-16,2 0 10 15,-1-8-12-15,-3-8 0 16,-17-9 12-16,-12 2 1 16,-7-1 31-16,-12-3 4 15,-10-3-5-15,-6-6 14 16,0 0-25-16,0 5-15 16,-34 9 14-16,-3 6-24 15,-9 8-2-15,-6 1-5 16,-12 7 4-16,-3 0-9 15,-6 0 5-15,6 0-14 16,2 21-24-16,14 11-104 0,20 4-134 16,9 6-335-1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6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26 252 0,'0'0'251'16,"0"0"-108"-16,0 0-24 16,0 0 0-16,0 0-20 15,0 0-16-15,0 0-2 16,0-16-25-16,0 16-19 16,0 0 14-16,0 0-26 15,6 0-1-15,-6 0-1 16,0 0-9-16,0 0 18 15,6-3-16-15,-6 3-8 0,7 0 24 16,-7 0-28 0,0 0-4-16,3 0 0 0,-3 0-8 15,0 25 8-15,0 7 6 16,0 10-2-16,0-6 7 16,0-3-11-16,0-3 0 15,0 0 3-15,0 0-1 16,0-7-1-16,0-2-1 15,0-3-11-15,0 0-22 16,0-4-78-16,0-4-84 16,0-4-93-16,0-6-462 15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6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79 39 164 0,'0'0'389'15,"0"0"-232"-15,0 0-15 16,0 0-1-16,0 0-28 16,0 0-45-16,0-33 2 15,0 30-9-15,0 3-11 16,0 0-11-16,0 0-16 16,0 0 14-16,0 0-33 15,0 0-2-15,0 0 1 16,0 0-3-16,0 16-11 15,0 23 11-15,0 11 9 0,0 2 1 16,-16 0-10 0,11 3 0-16,-11-3 7 0,10-5-5 15,-2-5-2-15,1-6 0 16,4 2-14-16,-8-8-52 16,4-3-119-16,7-4-186 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6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36 315 0,'0'0'411'0,"0"0"-282"0,0 0 19 16,0 0-17-16,0 0-31 15,0 0-22-15,37-22-23 16,-31 22-3-16,1-3-20 15,-4 3-13-15,8-2 17 16,-11 2-23-16,4 0 10 16,-4 0-7-16,6 0-9 15,-6 0 13-15,0 0-19 16,0-3 0-16,0 3 16 16,5 0-15-16,-5 0 1 15,0 0-1-15,0 0 2 16,10 0-8-16,6 16 0 15,1 15 4-15,1 18 13 0,1-5-13 16,-16 0 0 0,4 3 1-16,-7-11 2 15,0 0-6-15,0 2-10 0,0 0-72 16,-10 3-87-16,-11 4-181 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8:09.94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113 495 184 0,'0'0'368'16,"0"0"-257"-16,0 0-26 16,0 0 13-16,0 0-25 15,0 0-8-15,-52 11-9 0,52-11-23 16,0 0-25 0,0 0-2-16,0 0-5 0,21 0-1 15,47 0 19-15,39 0 1 16,33 0 1-16,37 0 4 15,53-16-10-15,55-19 13 16,44-10-15-16,26-7-4 16,0-3 14-16,-32 0-21 15,-33 8 2-15,-39 6-4 16,-44 8 2-16,-30 6 1 16,-23 5-3-16,-35 5 0 15,-19 3 1-15,-18 9-1 16,-23 2-1-16,-7 0 1 15,-2 3 0-15,-15 0 0 0,2 0 0 16,-12 0 0 0,-3 0 1-16,-14 0 0 0,-2 0-1 15,-6 0 0-15,0 0 1 16,0 0 13-16,0 0-10 16,-36 0 1-16,-44 0-5 15,-17 0-7-15,-8 0 7 16,-11 11-5-16,13 3 1 15,-14 0-4-15,4 0 8 16,-24 3 0-16,-25 4-6 16,-28 7 6-16,-23 2-2 15,-32 5 0-15,-27 4 2 16,-14 2 4-16,-2-5-4 16,26-6 0-16,41-8-1 0,65-8 1 15,62-8 0-15,42-4-2 16,39-2 5-16,13 0-3 15,0 0 0-15,0 0-3 16,0 0 0-16,34 0-8 16,48 0 11-16,56-5 1 15,63-12 0-15,71-5 9 16,53 1-9-16,35-4 0 16,7 0 8-16,-21 3 0 15,-26 3-12-15,-48 5 3 16,-44 5 0-16,-43 7 1 0,-37 2-1 15,-24 0 0 1,-21 0-1-16,-2 0 4 0,-12 0-3 16,-14 0 0-16,-1 0 0 15,-10 0 2-15,-12 0-2 16,-6 0 0-16,-18 0 0 16,-7 0 2-16,-21 0-2 15,0 0 0-15,0 0 0 16,0 0 6-16,0-3-3 15,-5 0 2-15,-61-3-2 16,-31 1 2-16,-34 5-10 16,-40 0 4-16,-33 0 1 15,-54 28-8-15,-39 7 8 16,-32 2 0-16,-14 1 2 16,2 0-1-16,3-5 2 0,21 1-3 15,39-13 0-15,49-7 1 16,61-9-1-16,68-2 0 15,53-3 3-15,26 0-3 16,21 0 0-16,0 0-3 16,0 0-16-16,42 6 18 15,79 4-10-15,83-4 11 16,62-6 4-16,63 0-2 16,41-19 3-16,18-17-5 15,1-5 0-15,-35 5 5 16,-60 12-5-16,-54 10 0 15,-47 11-1-15,-31 3 2 0,-25 0 0 16,-26 0-1 0,-23 0 0-16,-27 0 3 0,-24 0-2 15,-22 0-1-15,-2 0 0 16,-13 0 4-16,0 0-4 16,0 0 1-16,0 0 4 15,-21 0 18-15,-69-6-7 16,-41 1-16-16,-58 5-1 15,-49 0 1-15,-63 18-6 16,-43 28 6-16,-47 9 0 16,-19 8 5-16,3 0-5 15,32-3 0-15,68-15 5 16,101-18-2-16,89-13-1 0,80-14-2 16,37 0-10-1,0 0 10-15,68 0-19 0,70 0 17 16,53 5 0-16,45-5 4 15,36 0-4-15,42 0 1 16,48-30 1-16,40-14 5 16,5-17-4-16,-34 4-1 15,-55 2 4-15,-68 13-2 16,-70 15-3-16,-55 7 1 16,-48 9 0-16,-35 6 4 15,-26 2-3-15,-16 3-1 16,0 0 3-16,0 0 0 0,-58 0-3 15,-33 0-9 1,-46 19-1-16,-41 20 5 0,-36 8 3 16,-37 8 2-16,-21 5-1 15,-6-5 2-15,12-4 4 16,25-8-5-16,30-13 0 16,49-5 3-16,52-14-1 15,49-3-2-15,31-5 0 16,23-1 5-16,7-2-10 15,0 0 4-15,0 0-7 16,62 0 5-16,90-5-11 16,78-25 14-16,79-14 4 15,35-11-2-15,2-3 1 16,-10 6-3-16,-61 11 0 16,-48 7 5-16,-60 15-5 0,-41 6 0 15,-38 10 0-15,-20 3 4 16,-26 0-11-16,-12 0 7 15,-9 0 0-15,-13 0-3 16,-6 0 4-16,4 0-1 16,-6 0 0-16,0 0 5 15,0 0 2-15,0 0-5 16,0 0-2-16,0 0 13 16,0 0-10-16,-37 0-3 15,-39 0-1-15,-31 0-2 16,-24 0-1-16,-34 14 4 15,-25 11 0-15,-17 5-6 0,-11 3 9 16,27-6-3-16,22-3 0 16,41-7 2-16,39-6-4 15,34-5 2-15,36-4 0 16,19-2 0-16,0 0 0 16,26 0-12-16,67 0 2 15,39-2 10-15,24-17 13 16,6-6-13-16,6-3 0 15,4-8 1-15,1-4-1 16,-5-5 0-16,-12 1 0 16,-15-2 5-16,-19 7-3 15,-30 6-2-15,-34 8 0 16,-27 12-1-16,-25 7 12 0,-6-2-6 16,0-3 26-1,-31-3-24-15,-42-2 8 0,-29 7-15 16,-38 7-4-16,-27 2-3 15,-20 0 12-15,-9 16-7 16,16 6 2-16,6 0 0 16,6 3 2-16,12-3-2 15,19-6 0-15,48-9 5 16,36-3-1-16,45-4-3 16,8 0-1-16,0 0-17 15,58-5 16-15,34-17-10 16,38-6 11-16,18-2 1 0,-2-6 4 15,-9 4-5 1,-23 2 0-16,-25 1 0 0,-31 14 1 16,-23 0 1-16,-19 9-2 15,-3 2 1-15,-5-5 3 16,-8 3 1-16,0 4-5 16,0-7 3-16,0 4 9 15,0-3-1-15,-29-6-9 16,-58 6-2-16,-48 5-6 15,-47 3 6-15,-44 3-2 16,-25 27 1-16,-5 5-5 16,18 1 9-16,39-5-3 15,46-7 3-15,64-8-1 16,52-9-1-16,31-5-1 16,6-2-11-16,53 0 8 0,71 0-8 15,72-2 11 1,55-21 1-16,21-9 6 0,0-4-5 15,-28 3-2-15,-33 5 0 16,-62 12 2-16,-54 7-2 16,-45 7 1-16,-42 2-5 15,-8 0 7-15,0 0-6 16,-74 0 3-16,-56 14 0 16,-47 13-4-16,-29 6 8 15,-22 3-4-15,-14 2 0 16,-30 4 0-16,-15-1 6 15,-22 3-6-15,-8 2 0 0,2-2 3 16,12 0-3-16,22-5 1 16,46-12-1-16,45-8 1 15,44-4-2-15,42-13 1 16,33-2 0-16,26 0 3 16,24 0 0-16,17 0-3 15,4 0 0-15,0 0 3 16,0 0-8-16,0 0 2 15,0 0-2-15,0 0-4 16,4 0 7-16,60-7 1 16,39-16 0-16,53-4 2 15,24 2 5-15,19 3-6 16,-18 3 0-16,-38 5-1 16,-39 5 3-16,-52 4-2 15,-36 5 0-15,-16 0 3 16,0 0 9-16,0 0-10 0,0 0 2 15,0 0 13-15,-61 0-17 16,-47 0 13-16,-38 0-13 16,-26 3 2-16,-10 8-2 15,-3 5 0-15,15 1 0 16,2-1-4-16,27 1 4 16,36-9 0-16,42 0-1 15,33-8 8-15,30 0-8 16,-7 0 1-16,7 0 0 0,0 0-8 15,0 0 1 1,0 0 1-16,21 0-1 0,68 0 7 16,36 0-3-16,44 0 3 15,23-8 0-15,37-17 8 16,6-2-8-16,-14 5 1 16,-48 5-2-16,-60 9 3 15,-57 5-3-15,-38 3 1 16,-18 0 0-16,0 0-4 15,-45 0 4-15,-60 22 0 16,-57 9-5-16,-28 7 11 16,-1 0-8-16,-15 4 2 15,8-4 0-15,5-4 2 16,5-2-2-16,35-4 0 16,49-14 0-16,46-6 0 0,40-8 4 15,10 0-4-15,8 0 0 16,0 0-9-16,0 0 6 15,-5 0-5-15,5 0 5 16,0 0-5-16,0 0 4 16,31 3-7-16,63-3 11 15,47 0 4-15,27-11 3 16,37-14-7-16,18 2 0 16,9 2 1-16,-12 4 0 15,-49 6-1-15,-62 6 0 16,-56 5 0-16,-40 0 4 15,-13 0-4-15,-71 0 6 0,-85 16-5 16,-64 22 5-16,-36 13-6 16,-1 3 0-16,27-7-3 15,26-3 7-15,33-8-6 16,33-5 2-16,46-10 0 16,37-10 2-16,52-1-2 15,19 2-13-15,137-4 3 16,82-8 10-16,77 0 6 15,61-44-2-15,8-13 1 16,-27-1 0-16,-66 6-5 16,-89 18-3-16,-99 15-52 15,-90 9-489-15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0:54.1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1300 355 88 0,'0'0'522'16,"0"0"-374"-16,0 0-18 0,0 0 7 15,0 0-27-15,0 0-13 16,0 0-23-16,-198 0-21 16,198 0-10-16,0 0-3 15,0 0-19-15,0 0-10 16,0 0-11-16,0 25-4 15,-16 24 4-15,-8 19 1 0,-10 12 1 16,3 0 2 0,7 3-3-1,11 0 0-15,13-7 0 0,0-7 0 16,21-11-2-16,37-14 2 16,10-17-1-1,6-14 0-15,-7-9-3 16,-9-4 3-16,-6 0 4 15,-9-8 0-15,-16-21 2 0,-9-6-1 16,-18-3-2-16,0-4 2 16,0 1-3-16,-30 8 0 0,-22 8-2 15,7 8 1-15,-5 9-2 16,7 8-3 0,7 0-4-1,-4 2-8 1,3 29-61-16,16 8-64 0,21-9-102 15,0-14-157 1</inkml:trace>
  <inkml:trace contextRef="#ctx0" brushRef="#br0" timeOffset="239">2342 806 669 0,'0'0'102'0,"0"0"15"0,0 0-7 0,0 0-43 16,0 0-50-16,0 0-3 15,156-52-11-15,-84 46-2 16,23 3-2-16,10 3-37 16,4-5-149-16,-1-9-295 15</inkml:trace>
  <inkml:trace contextRef="#ctx0" brushRef="#br0" timeOffset="582">3754 313 687 0,'0'0'119'0,"0"0"-25"0,0 0-3 16,0 0-36-16,0 0-55 16,0 0 1-16,156-8-1 15,-98 46 0-15,-10 12 0 16,-24 10-1-16,-11 12-1 16,-13 5 2-16,-13-3 3 15,-48-2 0-15,-8-14 4 0,13-12-3 16,7-16 0-1,27-16-3-15,20-3-2 16,2-5-3-16,0 2 4 0,10 0 6 16,41-5-1-16,35-3 4 15,26 0 6-15,35-6-15 16,31-15-2 0,20-10-111-16,-2 1-188 15</inkml:trace>
  <inkml:trace contextRef="#ctx0" brushRef="#br0" timeOffset="1100">5422 651 636 0,'0'0'110'0,"0"0"-10"0,0 0-35 15,0 0-38-15,0 0-18 16,0 0-4-16,345-57 5 16,-235 46-3-16,-12-1-5 15,-19 7 5-15,-26 0-3 16,-26 2-3-16,-19 3 2 16,-8 0 3-16,0-3 5 15,0-2 33-15,-14-3 12 16,-29-6-55-16,-3 3-2 0,0 0 1 15,-3 0 0 1,19 2 1-16,2 1 4 0,13 2-3 16,11 0-1-16,4 5 4 15,0 1 4-15,0-4 3 16,0 4-3-16,26 0-9 16,25 0-1-16,22 0 1 15,1 0 7-15,0 0 15 16,-10 20 8-16,-3-1 20 15,-9 3-19-15,-17-2-7 16,-1-1-19-16,-18 0 5 31,-13-3-5-31,-3 1-4 0,0 8-2 0,-53 2-6 16,-43 6-12-16,-30 5-132 16,1-4-157-1</inkml:trace>
  <inkml:trace contextRef="#ctx0" brushRef="#br0" timeOffset="1578">7524 41 732 0,'0'0'201'0,"0"0"-105"15,0 0 40-15,0 0-5 0,0 0-58 16,0 0-42-16,-58-41-19 16,58 41-5-16,0 0-7 15,0 6-1-15,0 20 1 16,0 13 8-16,-10 11-2 16,-11-1-5-16,0 3 1 15,15 1 2-15,6-9-4 16,0-3 1-16,18-8-1 15,35-11 1-15,13-8-1 16,14-9 3 0,2-5-1-16,0 0 3 0,-11-5-1 15,-18-20 0-15,-17 1 2 16,-14-1 3-16,-14-6 20 16,-8 1 2-1,0 5-12-15,0 12-1 16,0 4 2-16,0 6-2 0,0 3-3 15,0 0-15-15,0 6-2 0,0 31-14 16,0 17 12-16,0 11 4 16,0 7 2-16,0 0 0 15,0-5-2-15,16-5 0 16,-5-5-49-16,5 2-57 16,-6-4-108-16,-10 0-324 15</inkml:trace>
  <inkml:trace contextRef="#ctx0" brushRef="#br0" timeOffset="9630">930 1977 528 0,'0'0'230'16,"0"0"-27"-16,0 0-6 15,0 0-37-15,0 0-55 16,0 0-63-16,0 0 21 16,6-88-13-16,-6 83-20 15,0-1 5-15,0 6-9 16,0 0-11-16,0 0-6 16,0 0-9-16,0 6-1 15,0 32 1-15,0 19 0 16,0 13 3-16,0 1-3 15,0 1 2 1,0-4-2-16,3-3 4 16,4-6-3-16,1-10-1 15,-2-4-4 1,7-9-37-16,-5-12-37 16,8-5-45-1,-1-3-68 1,12-10-85-16,-1-6-97 15</inkml:trace>
  <inkml:trace contextRef="#ctx0" brushRef="#br0" timeOffset="9866">1358 2169 481 0,'0'0'205'0,"0"0"-34"16,0 0-22-16,0 0-18 15,0 0-22-15,0 0-17 16,-4-93-32-16,4 93-23 15,0 0-21-15,0 0-16 16,0 33 0-16,0 11 7 16,0 6 5-16,0 1-4 15,0-1-2-15,4-3-1 16,8-3-4-16,-10-4 2 0,11 0-1 16,-4-7-2-1,3-6-15-15,-2-5-74 16,2-6-52-16,6-4-68 0,16-12-60 15,3 0-146-15</inkml:trace>
  <inkml:trace contextRef="#ctx0" brushRef="#br0" timeOffset="10257">1752 2318 314 0,'0'0'266'0,"0"0"-96"16,0 0-21-16,0 0-15 15,0 0-46-15,0 0-14 0,-89-85-26 16,89 85-19 0,0 0-28-16,0 6-1 0,0 21-1 15,0 9 1-15,0 2 3 16,16-2-1-16,8-4-2 16,4-5 2-16,2-7 2 15,1-6-4-15,2-8 3 16,-2-6 3-16,-7 0 25 15,10 0 44-15,-10-22-7 16,-8-6-17-16,-4-4-15 16,-12-2-4-16,0 0-10 15,0-6-4-15,-49 5-7 16,-12 4-6-16,-19 9-5 16,1 11-3-16,2 6-2 0,11 5 5 15,8 0-3-15,8 13-11 16,26 15-40-1,24 0-47-15,0-4-32 0,24-10-89 16,55-14-139-16</inkml:trace>
  <inkml:trace contextRef="#ctx0" brushRef="#br0" timeOffset="10574">2012 1869 535 0,'0'0'222'0,"0"0"-54"0,0 0 6 16,0 0-26-16,0 0-51 15,0 0-39-15,0-71-20 16,12 71-17-16,24 0-13 16,19 20 2-16,16 15 18 15,-4 12-10-15,-9 13-4 16,-11 9-3-16,-12 3-2 15,-4-4 3-15,-18 2-4 16,-13 1-4-16,0-2-3 16,-21-1 0-16,-53 1 3 15,-21 0-4-15,-16-6-37 16,14-5-57-16,9-11-66 0,14-14-151 16,16-17-312-1</inkml:trace>
  <inkml:trace contextRef="#ctx0" brushRef="#br0" timeOffset="11001">407 1708 702 0,'0'0'190'0,"0"0"-22"0,0 0 9 16,0 0-45-16,0 0-47 15,0 0-31-15,-48-67-27 16,17 73-13-16,-15 38-13 15,-24 24 19-15,3 26 2 16,9 16-8-16,21 16 2 16,6 7 3-16,17-2-3 15,14-1-6 1,0-9-3-16,45-11-2 0,50-16-2 16,21-20-1-16,19-19-2 0,11-19 0 15,13-15-36 1,-9-17-47-16,9-4-30 0,-4 0-94 15,-14-25-116-15,-9-9-326 16</inkml:trace>
  <inkml:trace contextRef="#ctx0" brushRef="#br0" timeOffset="12019">3466 1685 511 0,'0'0'233'16,"0"0"-50"-16,0 0-30 16,0 0-14-16,0 0-35 15,0 0-27-15,-208-112-13 16,191 112-19-16,7 0-15 15,4 0-11-15,-4 5-5 16,-17 31-12-16,-10 20 6 0,-8 17 0 16,8 9-4-16,0 21 7 15,0 1 0 1,10 3 2-16,9 1-9 0,18-12-3 16,0-8 3-16,0-11 1 15,18-14-5-15,25-14 3 16,2-13-7-16,5-11 0 15,-8-7-46-15,-5-11-42 16,-7-7-37-16,-4 0-80 16,1 0-166-16</inkml:trace>
  <inkml:trace contextRef="#ctx0" brushRef="#br0" timeOffset="12823">4105 2084 377 0,'0'0'196'0,"0"0"-23"0,0 0 10 16,0 0-25-1,0 0-26-15,0-154-20 0,0 140-29 16,0 9-8-16,0 2-24 16,3 3-23-16,-3 0-13 15,0 0-15-15,6 25-8 16,-6 21 8-16,5 13 6 15,3 1-2-15,-6-3-1 16,4-4-1-16,0 2 1 16,-6-5-1-16,4-4-2 15,-4-5-3-15,0-6-58 16,0-3-64-16,0-11-83 16,0-1-147-16,0-10-469 15</inkml:trace>
  <inkml:trace contextRef="#ctx0" brushRef="#br0" timeOffset="13200">4539 2175 539 0,'0'0'222'16,"0"0"-68"-16,0 0 7 15,0 0-44-15,0 0-55 16,0 0-40-16,-74-58-22 15,74 80-10-15,0 14 10 16,6 3 4-16,19-3 2 16,5-4-3-16,7-7-2 0,6-11 0 15,-1-6 5 1,5-8 5-16,1 0 10 0,-1-4 14 16,-2-19 22-16,-11-8-10 15,-17 1-5-15,2-6-3 16,-19 0-14-1,0 1-1-15,0-4-14 0,-22 6 3 16,-26 5-11 0,-7 7 0-16,-9 10-4 0,-4 11-4 15,-4 0 3-15,-2 11-40 16,0 27-59-16,8 6-54 16,8 3-109-16,5 0-178 15</inkml:trace>
  <inkml:trace contextRef="#ctx0" brushRef="#br0" timeOffset="13685">3439 2208 601 0,'0'0'193'15,"0"0"-42"-15,0 0-5 0,0 0-26 16,0 0-40-16,0 0-14 16,18-120-21-16,-18 120-10 15,0 0-8-15,0 0-13 16,0 7-11-16,-28 27-2 15,-2 9 3-15,2 7-2 16,20-1 0-16,8-5-2 16,2-8 1-16,62-8 1 15,4-14 0-15,4-9-1 16,8-5 2-16,-12 0 5 31,-2-28 0-31,-13-5 11 0,-16-2 3 16,-19-4 4-16,-18-2-6 0,0 0-2 15,-13-1-7 1,-39 9-10-16,-27 8-1 0,-4 12-5 16,-4 10 0-16,13 3-31 15,16 11-45-15,27 27-68 16,31 3-94-16,25-4-144 16</inkml:trace>
  <inkml:trace contextRef="#ctx0" brushRef="#br0" timeOffset="14036">5018 1595 828 0,'0'0'162'16,"0"0"18"-16,0 0-12 15,0 0-66-15,0 0-54 16,0 0-30-16,-88-28-16 16,139 53 0-16,20 24 16 0,6 14 8 15,-4 23-10-15,-16 21 7 16,-26 11-1-16,-25 17 2 15,-6 5-12-15,-45-2 0 16,-72 5 0-16,-39 0-12 16,-32 0-2-16,-18-11-108 15,21-17-198-15</inkml:trace>
  <inkml:trace contextRef="#ctx0" brushRef="#br0" timeOffset="169180">10977 1107 222 0,'0'0'515'15,"0"0"-341"-15,0 0 3 16,0 0-53-16,0 0-39 16,0 0-15-16,9-29-13 15,-9 29-17-15,0 0-4 16,0 0-25-16,0 0 1 0,0 9-11 16,0 19 3-16,-15 10 5 15,-13 14-9-15,-2 9 4 16,15 4-2-16,15 10 0 15,0-4-2 1,0-5 0-16,29-13 3 0,37-18-5 16,6-12 2-16,4-12-2 15,4-11-3-15,-1 0 1 16,-18 0 4-16,-8-6 0 16,-17-16 5-16,-14-3 1 15,-9-5-5-15,-13-1-1 16,0 4 17-16,-22 3-15 15,-36 10 1-15,-16 3-3 0,-5 11-3 16,3 0-2-16,5 0 0 16,17 2-16-16,20 15-38 15,34 5-87-15,0-8-101 16,109-6-205-16</inkml:trace>
  <inkml:trace contextRef="#ctx0" brushRef="#br0" timeOffset="169443">12596 1403 327 0,'0'0'426'0,"0"0"-290"0,0 0 54 16,0 0-71-16,0 0-56 15,0 0-14-15,-67-2-20 16,98-4-4-16,42 3 7 15,27-3-4-15,11 1-2 16,14-3-25-16,1 2 1 16,-13-2-2-16,-19 3-37 15,-36 2-64-15,-48 3-80 16,-10 0-151-16,-47 0-385 16</inkml:trace>
  <inkml:trace contextRef="#ctx0" brushRef="#br0" timeOffset="169701">12920 1183 631 0,'0'0'197'0,"0"0"-28"0,0 0-24 16,0 0-32-16,0 0-46 16,0 0-25-16,0-25-8 15,0 33-21-15,0 20 2 16,0 14 35-16,6 4-27 15,10 3 15-15,5 3-23 16,6-1-8-16,4-8 0 16,-7 0-3-16,4-6-8 15,-13-3-9-15,0-10-99 0,1-5-78 16,18-7-179 0,6-12-404-16</inkml:trace>
  <inkml:trace contextRef="#ctx0" brushRef="#br0" timeOffset="169982">13957 1012 657 0,'0'0'229'16,"0"0"-35"-16,0 0-28 16,0 0-39-16,0 0-51 15,-111-142-11-15,108 142-18 0,3 0-27 16,0 0-1-1,-6 11-19-15,-1 30 0 0,2 17 2 16,2 10-2-16,3 4 9 16,0 2-9-16,0-2 2 15,0-3 5-15,37-12-7 16,8-8 0-16,19-7 0 16,4-9-55-16,8-8-31 15,10-15-54-15,1-6-69 16,8-4-97-16,-11-6-243 15</inkml:trace>
  <inkml:trace contextRef="#ctx0" brushRef="#br0" timeOffset="170165">14565 1315 327 0,'0'0'280'0,"0"0"-96"16,0 0-13-16,0 0-26 15,0 0-53-15,0 0-24 16,-66-33-37-16,95 27-19 15,22 4 6-15,25-4-16 16,4 1-2-16,-1 2-26 16,-11 3-136-16,-25 0-192 15</inkml:trace>
  <inkml:trace contextRef="#ctx0" brushRef="#br0" timeOffset="170448">14964 1166 87 0,'0'0'490'0,"0"0"-312"16,0 0-49-16,0 0-34 16,0 0-18-1,0 0-50-15,74-49 3 0,-40 49-1 16,-10 9 2-16,9 10 2 16,-8 6-11-16,-3 5-9 15,-7 3 10-15,-15 0-15 16,0-2 7-16,0-7-9 15,0-4 15-15,0-5 17 16,0-4-27-16,0 0-4 16,9-3 0-16,18-2-3 15,9 0-4-15,17-6 0 16,11 0-27-16,12-3-80 16,25-30-108-16,18-11-145 0</inkml:trace>
  <inkml:trace contextRef="#ctx0" brushRef="#br0" timeOffset="170718">15961 666 718 0,'0'0'181'0,"0"0"-24"15,0 0-30-15,0 0-43 16,0 0-25-16,0 0-3 15,275-16 2-15,-227 52-32 0,4 15-1 16,-6 16 1-16,-2 4-15 16,-9 6 6-16,-14-2-14 15,-5-7-2-15,-16-1 5 16,0-4-6-16,-27 0-31 16,-41-5-47-16,-14-9-113 15,-3-10-112-15,3-9-416 16</inkml:trace>
  <inkml:trace contextRef="#ctx0" brushRef="#br0" timeOffset="172060">17534 129 672 0,'0'0'197'0,"0"0"-16"16,0 0-28-16,0 0-59 16,0 0-60-16,0 0 2 15,21-19-9-15,-21 19-10 16,-42 0 19-16,-62 0-18 0,-59 0-8 15,-41 0 6 1,-44 7-12-16,-41 5 20 0,-33-4-14 16,-1 1-8-16,9-4 3 15,23-2-2-15,-8 0-3 16,-31 5 0-16,-40 0 4 16,-40 6-4-16,-29-6 0 15,-11 6 0-15,1-3 0 16,31 0 5-16,72 1-4 15,74-8-1-15,89 1 1 16,85-1-5-16,46-2 4 16,30-2 0-16,7 2-1 15,3 2 1-15,-13-1 0 0,4 2-1 16,-9 6-1 0,-4 0-2-16,10 2 3 0,-5-1-2 15,15-2-4-15,7-1 4 16,-8 2 2-16,0 0 1 15,6-3 1-15,-18 1 6 16,-10 1-7-16,-6 5 0 16,-12 0 4-16,2 2-4 15,5-2 0-15,6-3-1 16,16 3 3-16,-4 4-3 16,-4-2 1-16,13-7 0 15,3 7-4-15,-3-6 4 16,5 2 0-16,-11 10 0 15,6 1 0-15,-10 12-1 0,1 8 1 16,1 11 0-16,5 14-2 16,6 5 2-16,15 9 0 15,3 1 0-15,0 6 3 16,0 2-3-16,0 7 0 16,0 0 0-16,0 1 5 15,-27-7-2-15,-10-5-3 16,12-14 2-16,-2-16-1 15,11-14 2-15,8-16-3 16,1-12 0-16,1-11-2 16,6-5 4-16,0 0-2 15,0 0 0-15,0 0 2 16,0 0-7-16,64 0 6 0,25 0-1 16,36 0 10-1,22-2-7-15,15-9-3 0,25-1 0 16,44 1 0-16,44-5 6 15,52 0-4-15,28 2-2 16,36 0 0-16,6 0-3 16,1 6 2-16,-35 8 1 15,-61 0 0-15,-63 0 4 16,-50 0-4-16,-36 0 0 16,-18 8 0-16,-3 0 1 15,19-2-1-15,33-2 0 16,39-4 0-16,55 4 5 15,37-1-5-15,3-3-1 0,-10 0 1 16,-41 0-5-16,-35 0 5 16,-52 0 0-16,-37 0 2 15,-39-8-9-15,-25-3 8 16,-17-3-1-16,-16 1 1 16,-9-2-1-16,-3 4 5 15,-13-2-5-15,-3 1 2 16,-1 2 0-16,-1-4 2 15,-6 0-4-15,4-7 12 16,2-4-3-16,18-9 5 16,2-7-11-16,4-5-2 15,3-9 12-15,-6-14-13 16,-8-16 8-16,-6-12 5 16,-17-10-13-16,-6-6 16 0,-22 6-8 15,-46 9-6-15,-1 3 19 16,14 16-16-16,21 7 8 15,15 9 9-15,1 14-21 16,9 10 10-16,-12 3-11 16,-16 3-2-16,-37-5 0 15,-56-1-60-15,-54 3-58 16,-52 12-73-16,-23 5-182 16</inkml:trace>
  <inkml:trace contextRef="#ctx0" brushRef="#br0" timeOffset="482593">20535 3332 462 0,'0'0'426'0,"0"0"-287"15,0 0-16-15,0 0 32 16,0 0-87-16,0 0-38 15,-58 0-1-15,58 0-29 16,0 0-7-16,15 0 6 16,22 0 2-16,17 0 16 15,20 0-17-15,8-4 2 0,2-2 6 16,-12-3-8-16,-7 7-21 16,-19-1-88-16,-20 0-115 15,-16 1-48-15,-10 2-92 16</inkml:trace>
  <inkml:trace contextRef="#ctx0" brushRef="#br0" timeOffset="482830">20813 3201 475 0,'0'0'224'0,"0"0"-29"16,0 0-58-16,0 0 3 15,0 0-21-15,0 0-61 0,-88-19-35 16,88 19 12-16,0 16-34 15,0 17 3-15,0 8 46 16,0 0-23-16,0-5 2 16,14-3-29-16,12 0 1 15,-5 0 4-15,-6-5-5 16,7-1-12-16,-8-2-78 16,14-6-132-16,-1 1-278 15</inkml:trace>
  <inkml:trace contextRef="#ctx0" brushRef="#br0" timeOffset="483149">21622 2805 838 0,'0'0'217'0,"0"0"-70"15,0 0 18-15,0 0-92 16,0 0-5-16,0 0-46 16,-109-17-17-16,93 56 11 15,-8 18-12-15,-4 15 7 16,19 8-6-16,4 2-1 16,5 3 7-16,0-2-11 15,51-12 0-15,17-8 1 16,-2-12-1-16,8-13-10 0,0-14-14 15,11-7-61-15,13-10-17 16,12-7-99-16,-1-1-31 16,-24-22-177-16</inkml:trace>
  <inkml:trace contextRef="#ctx0" brushRef="#br0" timeOffset="483328">22100 3294 521 0,'0'0'258'16,"0"0"-139"-16,0 0-21 16,0 0-16-16,0 0-62 15,0 0-7-15,72-8-7 0,-14 8-6 16,10 0-45-16,6 0-166 16,-13 0-155-16</inkml:trace>
  <inkml:trace contextRef="#ctx0" brushRef="#br0" timeOffset="483771">22799 3112 717 0,'0'0'219'0,"0"0"-50"15,0 0-18-15,0 0-43 0,0 0-21 16,0 0-32-16,-30-30-5 15,30 30-39-15,0 0-9 16,0 0 8-16,0 0-10 16,0 0 0-16,0 0-2 15,0 0 6-15,0 0-10 16,0 0 6-16,0 20 0 16,8 2-3-16,26 2 4 15,3 1-1-15,9-6 0 16,0 1 7-16,3-1-5 15,-4-3-2-15,-8 1 0 16,0 0 1-16,-10-4-1 16,-18 4 0-16,4-4-2 15,-10 4 9-15,3-6-11 16,-6 0 4-16,0-2 0 0,0-1-8 16,0-1 10-16,-22 2-2 15,-14-1 2-15,-10 0 1 16,9-5-6-16,6 0-19 15,4-3-65-15,12 0-21 16,3 0-87-16,12-27-76 16,0-12-251-16</inkml:trace>
  <inkml:trace contextRef="#ctx0" brushRef="#br0" timeOffset="483864">22799 3112 392 0</inkml:trace>
  <inkml:trace contextRef="#ctx0" brushRef="#br0" timeOffset="483950">22799 3112 392 0,'-37'-137'413'0,"37"129"-239"0,0 0-27 0,0-6-22 16,37 0-89-16,31-5-26 15,17 5-10-15,-6 6-6 16,-11 6 3-16,-23 2-119 16,-15 0-146-16,-7 0-165 15</inkml:trace>
  <inkml:trace contextRef="#ctx0" brushRef="#br0" timeOffset="484235">23208 2538 644 0,'0'0'244'0,"0"0"-62"15,0 0 19-15,0 0-86 16,0 0-40-16,0 0-20 15,-51-50-40-15,51 50-5 16,17 3-4-16,33 35-1 16,11 23 24-16,13 19-22 15,5 17-4-15,3 7 27 16,-3 0-29-16,1-2 5 16,-22-8 0-16,-27-7-1 15,-31-4-10-15,0-1-3 0,-74 1-94 16,-29-3-137-16,-13 0-558 15</inkml:trace>
  <inkml:trace contextRef="#ctx0" brushRef="#br0" timeOffset="482002">19160 3077 308 0,'0'0'422'0,"0"0"-261"16,0 0-2-16,0 0-22 15,0 0-38-15,0 0-36 16,0 0-33-16,21 31 17 16,-21-29-22-16,0 3-8 15,0-2 27-15,0-3-39 16,0 3 14-16,0-3-12 15,0 3-1-15,6-3-5 16,-6 3-1-16,3-1 0 16,-3-2-10-16,7 6 10 15,-7 5-1-15,6-3-1 0,3 9 4 16,6-5-9-16,13 8 7 16,9 3 0-16,8 1 2 15,8 1 5-15,-2 0-7 16,-2-3 1-16,-19-6 6 15,-14-2-3-15,-4-3-4 16,-9 0 0-16,-3 6 0 16,0-1 4-16,0 6-4 15,0-3 0-15,-37 4 4 16,1-5-1-16,-4-1-3 16,-3-6 0-16,-2-3-7 15,-5 0 7-15,11-4-16 0,2-4-30 16,10 0-56-16,17 0-34 15,10-4-151-15,0-20-194 16</inkml:trace>
  <inkml:trace contextRef="#ctx0" brushRef="#br0" timeOffset="482247">19034 3137 565 0,'0'0'253'0,"0"0"-102"16,0 0 12-16,0 0-59 15,0 0-66-15,0 0 2 0,0-52-22 16,7 41-16-16,17 0 2 16,13 3-4-16,5 2-5 15,11 6 3-15,-2 0-28 16,7 0-131-16,16 0-146 15,5 4-241-15</inkml:trace>
  <inkml:trace contextRef="#ctx0" brushRef="#br0" timeOffset="495152">20932 5805 729 0,'0'0'171'0,"0"0"-57"16,0 0 23-16,0 0-48 15,0 0-12-15,0 0-10 16,0 0-19-16,0 0 3 16,0-25-27-16,0 25-4 15,0 0 17-15,0 0-28 16,0 0-2-16,0 0 0 0,-37 11-3 15,7 20 7-15,-17 5-11 16,21 7 0-16,10 4-2 16,16 5 2-16,0-2 0 15,0-3-4-15,47-7 8 16,22-4-11-16,13-8 6 16,23-11-4-16,-1-12-1 15,-4-5 6-15,-2 0 0 16,-13-11 3-16,-11-13-1 15,-13-10 5-15,-9-4-7 16,-3-9 0-16,-13-2 11 16,-20-9-9-16,-16 0 2 15,0 8 11-15,-27 4-15 0,-47 10 16 16,-8 6-16-16,-7 8 7 16,1 8-7-16,9 6 0 15,11 8-4-15,4 0 0 16,11 0-3-16,16 14 5 15,13 6-31-15,19 7-30 16,5 0-13-16,0 3-77 16,37-3-88-16,29-4-114 15</inkml:trace>
  <inkml:trace contextRef="#ctx0" brushRef="#br0" timeOffset="495499">22407 5731 454 0,'0'0'357'16,"0"0"-201"-16,0 0 22 16,0 0-14-16,0 0-76 15,0 0-9-15,-119-36-35 16,119 36-8-16,0 0-19 15,0 0-14-15,0 0 15 16,0 17-18-16,-5 15 0 16,-1 15 6-16,-4 11-4 0,4 6 5 15,6-4-7-15,0 0 0 16,0-2 2 0,0-6-2-16,0-5 0 0,0-9 0 15,0-7 0-15,0-9-14 16,16-8-46-16,11-3-87 15,10-6-144-15,2-5-177 16</inkml:trace>
  <inkml:trace contextRef="#ctx0" brushRef="#br0" timeOffset="495934">23157 5815 709 0,'0'0'197'15,"0"0"-52"-15,0 0 1 16,0 0-52-16,0 0-44 16,0 0-14-16,-58-24-36 15,51 30 0-15,-1 24-6 16,-5 9 6-16,10 4 7 15,3 0-7-15,0-3 0 16,0-1 0-16,16-12 3 16,23-7-3-16,12-15 0 15,5-2 0-15,-4-3 5 0,6 0-2 16,-5-12 0 0,-18-1 7-16,-17-1-9 0,-5-2 16 15,-13-7 27-15,0-7-25 16,0-8 25-16,-49-1-26 15,-5 6-11-15,-12 3 7 16,6 11-9-16,-4 8-5 16,18 11 0-16,-6 0-16 15,9 0 14-15,12 27-74 16,13 6-127-16,18 6-208 16</inkml:trace>
  <inkml:trace contextRef="#ctx0" brushRef="#br0" timeOffset="496211">24070 5723 302 0,'0'0'638'0,"0"0"-481"15,0 0-6-15,0 0-5 16,0 0-89-16,0 0-18 15,-61-42 3-15,61 42-33 16,0 0 1-16,0 12-10 16,0 23 0-16,-6 20 9 15,-1 11-9-15,7 0 0 0,0 6 12 16,0-4-8-16,16 1-8 16,34 3-15-1,-21 2-170-15,0 6-457 0</inkml:trace>
  <inkml:trace contextRef="#ctx0" brushRef="#br0" timeOffset="498243">21445 7211 590 0,'0'0'216'0,"0"0"-41"0,0 0-52 16,0 0-2-16,0 0-61 15,0 0 14-15,-82-44-6 16,82 44-40-16,0 0 1 15,0 0-13-15,0 0-16 16,-6 27 9-16,-7 30 1 16,5 20-9-16,-2 15 26 15,10-5-20-15,0-3-7 16,0-8 0-16,0-10 5 16,0-9-3-16,0-6-2 15,15-13-13-15,7-11 3 16,9-5-86-16,14-14-83 0,26-8-128 15,-1 0-135 1</inkml:trace>
  <inkml:trace contextRef="#ctx0" brushRef="#br0" timeOffset="498643">22240 7342 494 0,'0'0'210'0,"0"0"-54"15,0 0-21-15,0 0-41 16,0 0-30-16,0 0 7 16,-10 0-38-16,10 0 3 15,0 3-6-15,0 28-17 16,0 9 23-16,0 19-8 16,0 4-20-16,0 3 30 15,4 0-38-15,13-3 4 0,-1-6-4 16,0-1 4-1,-1-4-11-15,1-11 7 0,-2-10-60 16,7-15-136-16,-5-5-203 16</inkml:trace>
  <inkml:trace contextRef="#ctx0" brushRef="#br0" timeOffset="499325">23203 7414 511 0,'0'0'216'0,"0"0"-53"15,0 0 14 1,0 0-91-16,0 0-49 0,0 0 53 16,-83-53-42-16,71 53-8 15,6 0-22-15,6 0-7 16,0 0-6-16,0 0-5 16,-3 25-2-16,-4 22-2 15,1 10 8-15,6 2 3 16,0-2-7-16,0-7 0 15,0-9-1-15,22-8 1 16,14-10 0-16,1-10-3 16,0-9 9-16,6-4-8 0,-1 0 2 15,4-4 0 1,0-21 13-16,-9-5-13 0,-1-3 0 16,-21 0 7-16,-2-3-4 15,-13-5 19-15,0-9-18 16,0-3 5-16,-28 2 10 15,-23 2-14-15,-10 7-3 16,-5 15-2-16,8 10 6 16,7 12-14-16,5 5 7 15,3 0-16-15,13 22 16 16,18 10-55-16,12 12-98 16,0-2-109-16,49-1-96 15</inkml:trace>
  <inkml:trace contextRef="#ctx0" brushRef="#br0" timeOffset="499590">24159 7306 350 0,'0'0'329'0,"0"0"-135"15,0 0-35-15,0 0-17 16,0 0-34-16,0 0-65 15,-113-27-12-15,113 58-20 16,0 20-4-16,0 15 31 16,3 3-31-16,34 0-5 15,11-1 22-15,4-1-24 0,6-6 0 16,-2-9 0-16,-8-9-3 16,-6-7-19-16,-8-13-150 15,-12-7-215-15</inkml:trace>
  <inkml:trace contextRef="#ctx0" brushRef="#br0" timeOffset="503283">23078 5002 134 0,'0'0'301'0,"0"0"-127"0,0 0 0 16,0 0-14-16,0 0-27 15,0 0-28-15,0-22-24 16,0 19-16-16,0 3-26 15,0 0-1-15,0 0-19 16,0 0-18-16,0 3 0 16,0 36-1-16,0 13 0 15,0 14 10-15,0-9-6 16,0 4 5-16,0-6-9 16,0-7 0-16,0-8 3 15,0-15-3-15,0-11 0 16,0-9-4-16,0-5 8 15,0 0-1-15,0 0-3 0,0 0 2 16,0 0 15 0,0-8-15-16,0-22 8 0,0-12-10 15,0-7 5-15,6 0-5 16,-6-4 0-16,2 1 0 16,-2-3 1-16,0 6-1 15,0 10 0-15,0 11-1 16,0 17 7-16,0 11-7 15,0 0 1-15,0 0-18 16,0 39 15-16,0 27-13 16,0 14-9-16,0 2-111 15,-15-2-258-15</inkml:trace>
  <inkml:trace contextRef="#ctx0" brushRef="#br0" timeOffset="509600">21210 4545 281 0,'0'0'156'16,"0"0"-37"-16,0 0-1 15,0 0 19-15,0 0-67 16,0 0-31-16,-6-29-3 0,6 29-26 15,0 0 14 1,0 0-9-16,0 10-12 0,0 20 31 16,34 9-6-16,-10 8-15 15,7 0 5-15,2 2-12 16,-2 1 14-16,-7-1-20 16,10 6 4-16,-10 6 1 15,3 10-5-15,-11 0-93 16,-9 1-227-16</inkml:trace>
  <inkml:trace contextRef="#ctx0" brushRef="#br0" timeOffset="500021">19908 8915 485 0,'0'0'210'0,"0"0"-112"16,0 0-7-16,0 0-34 15,0 0-50-15,0 0 28 16,257 14 30-16,92-64 5 16,84-26-1-16,75-18-35 15,32-5-21-15,-9 6 16 16,-7 21-27-16,-20 20 16 0,-33 23-18 16,-43 17 1-16,-47 6-10 15,-63 6 9-15,-55 0 0 16,-37 0 0-16,-49 0 6 15,-30 0-12-15,-28 0 6 16,-18-7-24-16,-34-5-104 16,-31 6-239-16</inkml:trace>
  <inkml:trace contextRef="#ctx0" brushRef="#br0" timeOffset="501934">24519 9127 568 0,'0'0'185'16,"0"0"-83"-16,0 0 1 15,0 0 22-15,0 0-57 0,0 0-36 16,0 0 10-16,-36-16-27 16,36 16 5-16,0 0 8 15,0 0-16-15,0 0 7 16,0 0-19-16,0 22 0 16,-3 19 3-16,-3 7-3 15,-1 14 8-15,7-13-8 16,0-4 4-16,0-6-6 15,21-13 2-15,26-4 0 16,8-8-7-16,-4-11 9 16,-4-3-2-16,-4 0 0 15,-14 0 4-15,-7 0 1 0,3-17-5 16,-4-10 5-16,-5-9 14 16,1-16-10-16,-7-14 12 15,-10-5 12-15,0-3-19 16,0 7 12-16,-21 13-19 15,-16 12-5-15,6 17 15 16,-18 12-17-16,4 4-8 16,-2 9 3-16,-4 0-15 15,2 17-21-15,25 18-104 16,11 4-190-16,13 8-483 16</inkml:trace>
  <inkml:trace contextRef="#ctx0" brushRef="#br0" timeOffset="504430">23444 8794 198 0,'0'0'528'0,"0"0"-406"0,0 0-29 16,0 0 39-16,0 0-43 16,0 0-15-16,0-30-39 15,2 30-6-15,5 0 15 16,-7 0-32-16,6 0 10 16,-6 0-17-16,0 0 1 15,0 22 5-15,0 20-2 16,0 9-7-16,0 10 19 15,0 3-16-15,0-8 9 16,9-3-14-16,6-6 2 16,7 6-2-16,-1-1 0 0,-6 3-5 15,-2 5-26 1,-13-6-237-16,0 0-414 0</inkml:trace>
  <inkml:trace contextRef="#ctx0" brushRef="#br0" timeOffset="506315">22555 9127 532 0,'0'0'180'16,"0"0"-58"-16,0 0 5 15,0 0-27-15,0 0-39 16,0 0 9-16,-6-14-40 15,6 14 6-15,0-2-1 16,0 2-17-16,0 0 25 16,0 0-30-16,0 0-8 15,0 0 19-15,-10 16-24 16,-11 20 0-16,-6 10 20 16,6 2-16-16,11 1 1 15,10-5-5-15,0 0 0 16,0-4-8-16,0-6 8 15,31-6 0-15,2-9-3 0,4-8 8 16,-3-9-9 0,2-2 4-16,1 0 0 0,-4 0 10 15,-2-16-3-15,-4-6-7 16,-9-3 7-16,-5 1-2 16,-7 0 17-16,-6-5-9 15,0 2 6-15,0-6 24 16,0 2-41-16,-27 2 7 15,-16 4 8-15,4 3-15 16,-11 5 9-16,5 1-11 16,-5 8 0-16,5 8-14 15,-8 0 14-15,5 0-19 0,-4 27-43 16,15 6-158 0,13-5-237-16</inkml:trace>
  <inkml:trace contextRef="#ctx0" brushRef="#br0" timeOffset="510957">21436 9623 182 0,'0'0'291'0,"0"0"-141"16,0 0 18-16,0 0-39 15,0 0-48-15,0 0 45 0,0-44-50 16,0 40 3-16,0 4-12 16,0 0-33-16,0 0 18 15,0 0-36-15,0 0-11 16,0 0-1-16,0 0-4 16,0 0-4-16,0 12-10 15,0 20 12-15,3 12-1 16,10 6 3-16,11-6 0 15,10 0 1-15,17-8 2 16,2-6-3-16,5-8 0 16,-13-11 1-16,-2-5-2 15,-7-6 1-15,-4 0 0 16,5-17 23-16,-1-16-22 0,0-8 3 16,-13-3 4-16,-21-9-5 15,-2 1 26-15,0-3-28 16,-25 0 4-16,-26 8 17 15,-7 9-17-15,-6 16-7 16,2 7 2-16,3 8-4 16,3 7-2-16,9 0 6 15,4 0-21-15,7 16 19 16,14 14-105-16,19 6-43 16,3 9-36-16,0-7-101 15,37-7-128-15</inkml:trace>
  <inkml:trace contextRef="#ctx0" brushRef="#br0" timeOffset="511571">20813 10475 381 0,'0'0'226'16,"0"0"-48"-16,0 0-3 16,0 0-61-16,0 0-41 15,0 0-7-15,-48 0-50 16,48 0-5-16,27 2-11 0,62 4 0 16,57-6 8-16,65 0 6 15,40-17-1-15,30-24 19 16,20-6-32-1,30-2 4-15,15 7-2 0,5 10 0 16,18 7 6-16,-8 12-8 16,-25 1 0-16,-40-1 8 15,-55 2-2-15,-45-3-6 16,-40 0 15-16,-30 3-6 16,-32 3 26-16,-32 5-35 15,-20 0 1-15,-20 3 2 16,-17 0 2-16,-2 0-6 15,4-2 1-15,-7 2 0 0,6 0 7 16,-6 0-7 0,16-6 0-16,13 0 3 0,2-5 4 15,12 0-7-15,-16 6 0 16,-9 0 6-16,-11 2-8 16,-7 3 2-16,0 0 0 15,6 0-1-15,3-3 1 16,13-2-1-16,5-1 0 15,4 3-9-15,-1-2 1 16,1 2 5-16,2-3-11 16,-8 3 10-16,-3-2 0 15,-17 2 2-15,-5 3 2 16,0 0-62-16,0 0-31 16,-27 0-169-16,-49 0-480 0</inkml:trace>
  <inkml:trace contextRef="#ctx0" brushRef="#br0" timeOffset="515883">21231 11184 768 0,'0'0'189'0,"0"0"-18"16,0 0-35-16,0 0-27 16,0 0-42-16,0 0-23 0,0 0-15 15,0-24-10-15,7 24-9 16,-4 0-4-16,-3 0-5 16,0 0-1-16,0 5-2 15,6 34-3-15,1 17 5 16,-7 19 5-16,0 2 5 15,0 6-8-15,0-6 0 16,0-3 3-16,0-13-2 16,0-17-3-16,24-14 3 15,24-11-3-15,13-8-4 16,4-11 4-16,12 0-2 16,8 0 4-16,12-19-2 15,-2-11 2-15,-7 5 3 16,-20-5-4-16,-25 5 2 0,-13 6-2 15,-18 0 1-15,-12 0 4 16,0-4-1-16,0 4-4 16,-5-3 7-16,-38 2-2 15,6 7 1-15,-2 2-4 16,-5 5-1-16,17 6-2 16,8-2 0-16,8 2-5 15,11 0 5-15,0 0 0 16,0 0 0-16,0 0-3 15,0 0 0-15,0 0-7 16,43 8 10-16,15 14 0 16,14 5 1-16,4-1 0 0,-2-2 1 15,0 4-1-15,-16-1-1 16,-7 1 0-16,-7 2-1 16,-20-3 0-16,-13 3-3 15,-11 3 3-15,-5 6 1 16,-69 5-23-16,-29 5-46 15,-17 1-103-15,4-3-159 16,13-1-449-16</inkml:trace>
  <inkml:trace contextRef="#ctx0" brushRef="#br0" timeOffset="526787">23160 11616 674 0,'0'0'176'0,"0"0"-48"16,0 0 25-16,0 0-44 15,0 0-21-15,0 0-38 16,0 0-18-16,0 0-15 16,70-160 1-16,-18 141-5 15,-7 8-1-15,-8 9-3 16,0 2-9-16,-6 0-4 16,2 13-1-16,-8 22 5 15,2 16-2-15,-24 9-1 16,-3 9 3-16,0 16 1 15,-55-3 1-15,-15-4 1 16,-3-12 2-16,20-23-3 0,23-23 0 16,21-15-1-1,9-5 0-15,0 0-1 0,0 0 8 16,0 0 11-16,0 0-5 16,0 0-9-16,9 0-4 15,28 0 0-15,14-5 7 16,15-9-2-16,0 3-6 15,14-7 2-15,12 1-5 16,17-5-8-16,14-3-64 16,-4 3-68-16,-10 5-107 15,-19 8-234-15</inkml:trace>
  <inkml:trace contextRef="#ctx0" brushRef="#br0" timeOffset="527161">24855 11534 808 0,'0'0'131'0,"0"0"-37"16,0 0 36-16,0 0-24 15,0 0-28-15,0 0-31 0,-5-17-19 16,5 17-14 0,0-2-8-16,0 2-1 0,0 0-4 15,0 0-1-15,0 0 1 16,0 0-1-16,0 0 1 16,0 0-1-16,0 0-2 15,0 0 2-15,0 0-1 16,0 0 0-16,0 0-4 15,0 0-13-15,15 0-12 16,7 8-20-16,-1 3-69 16,-13 5-104-16,-8 4-156 15</inkml:trace>
  <inkml:trace contextRef="#ctx0" brushRef="#br0" timeOffset="527888">23893 11231 111 0,'0'0'195'16,"0"0"-118"-16,0 0 9 0,0 0-19 16,0 0 0-1,0 0 11-15,-204-133-4 0,173 109 9 16,-6-3-8-16,-6-4-9 16,-2-1-4-16,-8 1 16 15,-10-1-23-15,2 4-4 16,-5 9-5-16,0 2-2 15,2 9-4-15,3 3-23 16,-7 5-4-16,-1 0-5 16,1 27-1-16,-12 25-1 15,4 20-5-15,-4 15 2 16,1 12-1-16,18 9 5 16,-3-4-4-16,17-5 4 15,18 1-7-15,0-2 1 16,15-4 3-16,14-1 0 0,0-7-4 15,0-10 0-15,43 2 0 16,23-15 0-16,29-3 1 16,16-7 1-16,1-9-1 15,11-14-1-15,-11-9 0 16,4-6-1-16,3-13 1 16,19-2 1-16,9 0 4 15,4-30-4-15,7-14 2 16,-9-11 5-16,-4-11-1 15,-26-8 15-15,-21-6 6 16,-26-8 0-16,-28-6 1 16,-39-5 8-16,-5-16-16 0,-34-6 0 15,-48-11 1 1,-34 3-9-16,-19 13 1 0,-11 20-8 16,-17 19-1-16,-14 24-3 15,-21 32-2-15,-43 21-8 16,-40 19 0-16,-28 50-10 15,0 22-58-15,23 11-59 16,29 2-139-16,36 0-366 16</inkml:trace>
  <inkml:trace contextRef="#ctx0" brushRef="#br1" timeOffset="254975">3457 6322 72 0,'0'0'659'0,"0"0"-504"15,0 0 9-15,0 0-39 16,0 0-37-16,0 0-30 15,-18-24-32-15,18 24-25 16,0 0 7-16,0 24-4 16,0 15 6-16,0 2 1 15,0 5-10-15,0 4 9 16,0 5-10-16,11 9 0 16,5 4-6-16,5 4-19 15,10-3-98-15,6-10-111 16,6-8-119-16</inkml:trace>
  <inkml:trace contextRef="#ctx0" brushRef="#br1" timeOffset="255469">3378 7411 496 0,'0'0'141'0,"0"0"2"16,0 0-24-16,0 0-26 15,0 0-9-15,0 0-35 16,-13-8-21-16,19 5-28 16,22 3 11-16,9 0-7 15,3 0-4-15,2 0 2 16,1 11-2-16,-13 11 0 16,-15 6-4-16,-15 7 2 15,0 12 2-15,-8 3 2 16,-50-3-1-16,0-7-1 15,5-9 6-15,11-12-6 16,26-11 0-16,10-5 1 0,6-3 0 16,0 0 7-1,0 0-8-15,6 0-2 0,25 0 1 16,12 0 2-16,21 0 7 16,-4 0-8-16,8 0-66 15,-12 0-230-15,-32 12-383 16</inkml:trace>
  <inkml:trace contextRef="#ctx0" brushRef="#br1" timeOffset="256081">3622 8242 385 0,'0'0'253'0,"0"0"-138"16,0 0 20-16,0 0-55 15,0 0-42-15,0 0-16 16,50-22-17-16,-15 19 6 16,2 3-9-16,0 0 2 0,-6 0 1 15,-1 0-5-15,-9 5 0 16,-6 9-2-16,-2 0 3 16,-13 8-2-16,0 1-7 15,0 3 8-15,-34 2 0 16,-5-6 6-16,-14-3-5 15,11-8 0-15,12-2 11 16,1-7-7-16,21-2 1 16,8 0 3-16,0 0 26 15,0 0 0-15,0 0-7 16,0 0-14-16,24-2-12 16,13-7 4-16,14 3-6 0,1 6 0 15,-2 0-5-15,-10 0 5 16,-4 0-6-16,-9 9 2 15,-11 5 5-15,-5 3-3 16,-11 2 0-16,0 5-8 16,-21 3 9-16,-43-2 1 15,-9-2 0-15,-15-4 11 16,6-6-11-16,-8-2-5 16,11-5-75-16,12 0-121 15,18-4-140-15</inkml:trace>
  <inkml:trace contextRef="#ctx0" brushRef="#br1" timeOffset="256676">3545 9044 469 0,'0'0'283'0,"0"0"-161"15,0 0 36-15,0 0-83 16,0 0 14-16,0 0-47 16,19-24-10-16,-19 24-13 15,0 0-19-15,0 0-18 16,0 19 18-16,0 11 14 16,0 0 2-16,0 0-16 15,0 4 1-15,0-3 6 16,5-7-5-16,45-8-2 15,3-10 0-15,7-6 8 0,-1 0-5 16,-14 0-2 0,-11 0 1-16,-13-11 11 0,-5 0-12 15,-16 0 7-15,3 0-2 16,-3 0-6-16,0 3 40 16,0-1-11-16,0 4-2 15,0 5 13-15,0 0-28 16,0 0-11-16,0 0-1 15,0 17-6-15,-10 12 6 16,1 11 1-16,9 0-1 16,0 10 1-16,0 5-1 15,0 5-36-15,30 6-159 16,1-3-199-16</inkml:trace>
  <inkml:trace contextRef="#ctx0" brushRef="#br1" timeOffset="258394">3836 11066 663 0,'0'0'184'0,"0"0"-35"16,0 0-20-16,0 0-27 15,0 0-33-15,0 0-5 16,0-36-38-16,0 36-16 16,0 0-10-16,-16 5-7 15,-13 23 7-15,-8 7 18 16,-6 4-14-16,4 3 2 16,4-1-6-16,17-2 0 0,12-4 0 15,6-2 0-15,0-8 0 16,9-8-3-16,41-9-5 15,6-5-2-15,7-3-9 16,-5 0 19-16,-13 0-4 16,-8-11 8-16,-10-1-4 15,-17 4 3-15,-10-3 0 16,0 0 10-16,0-2-13 16,-26 1-3-16,-25-1-1 15,-4 7 2-15,-6 3-3 16,9 3 3-16,3 0 2 15,12 0-4-15,13 0-44 16,9 17-149-16,8 5-110 0,7 3-400 16</inkml:trace>
  <inkml:trace contextRef="#ctx0" brushRef="#br1" timeOffset="258910">3613 11940 621 0,'0'0'126'0,"0"0"0"15,0 0-9-15,0 0-27 16,0 0-42-16,0 0-40 15,61-27-5-15,12 22 31 16,13-1-5-16,-9-2 10 16,-14 5 0-16,-10 0-19 0,-23 3-1 15,-2 0-16-15,-14 0-3 16,-4 0 8-16,-4 11-8 16,-6 9 0-16,0 7 3 15,0 3 4-15,-9 8 7 16,-19 2-6-16,4-5-6 15,-3 0 11-15,11 1-13 16,-5-5 0-16,5-2-3 16,11-4-106-16,5-2-112 15,0-4-292-15</inkml:trace>
  <inkml:trace contextRef="#ctx0" brushRef="#br1" timeOffset="257434">3738 10287 697 0,'0'0'162'0,"0"0"-11"0,0 0-16 16,0 0-41-16,0 0-29 15,0 0-8-15,0-38-3 16,0 38-30-16,0 0-4 16,0 0-10-16,0 0-8 15,0 0 3-15,0 0-5 16,0 0 0-16,0 0-9 16,0 0 7-16,0 0 2 15,0 0-7-15,0 0 5 16,0 0-2-16,6 14 6 15,25 2-2-15,12 1 11 0,-7-3-10 16,4-1-1 0,-3 4 0-16,0-3 3 0,-5-3 1 15,-13 2-4-15,-1 4 0 16,-8 0-4-16,-10 2 9 16,0-3-8-16,0 1 3 15,0 2 0-15,-15-2-2 16,-28-1 2-16,0-2 0 15,4-3 2-15,2-5-2 16,3-2 0-16,10-4-17 16,3 0-51-16,5 0-13 15,9 0-57-15,7-12-76 16,0-8-50-16,0-3-97 16</inkml:trace>
  <inkml:trace contextRef="#ctx0" brushRef="#br1" timeOffset="257507">3738 10287 118 0</inkml:trace>
  <inkml:trace contextRef="#ctx0" brushRef="#br1" timeOffset="257589">3738 10287 118 0,'30'-57'404'0,"-30"44"-241"0,13 1-24 0,2 4-43 0,15 0-18 16,17 1-58-16,11 7-17 16,0 0-3-16,-7 0-4 15,-7 15-97-15,-20 12-323 16</inkml:trace>
  <inkml:trace contextRef="#ctx0" brushRef="#br2" timeOffset="274116">5975 6520 576 0,'0'0'160'0,"0"0"-26"0,0 0-27 15,0 0-12-15,0 0-35 16,0 0-24-16,-71-33 11 16,53 33-17-16,9 0-4 15,3 0 5-15,-4 0-28 16,-1 14 5-16,1 13-8 15,2 9 5-15,1 6-4 16,7 7-1-16,0-2 0 16,0 2 1-16,15-2 2 15,22-6-3-15,8-5 0 16,5-11 0-16,-10-9-3 16,8-13 3-16,-6-3 0 15,-2 0 10-15,4-11-4 16,-7-16 6-16,-7-4-6 15,-15 1-6-15,-15-3 13 0,0-3-12 16,0-8 2-16,-31 0 9 16,-27-2-10-16,-3-1 4 15,-3 15-6-15,6 11-2 16,13 11-4-16,-8 10 3 16,5 0-2-16,11 2 1 15,6 28-20-15,23 11-70 16,8 4-80-16,0-4-116 15,21-5-197-15</inkml:trace>
  <inkml:trace contextRef="#ctx0" brushRef="#br2" timeOffset="274585">6892 6550 610 0,'0'0'145'15,"0"0"-37"-15,0 0 6 16,0 0-35-16,0 0-30 16,0 0 3-16,-52-35-47 0,46 35-5 15,-1 5-10 1,4 22 10-16,-8 9 9 0,11 6-9 15,0-4 1-15,0 3 6 16,0-8-7-16,14-8 0 16,23-11 0-16,5-3 5 15,2-8 5-15,7-3-10 16,-4 0 4-16,1 0 17 16,-3-17-21-16,-8-5 8 15,-8-2-4-15,-8-1-1 16,-13-4 6-16,-8 5-7 15,0-6 0-15,0 0 34 16,-8-6-17-16,-29-2 3 16,0 5-9-16,-11 5-12 0,11 14-2 15,-10 6 0-15,5 5-10 16,5 3 5-16,7 3-11 16,9 28-90-16,14 7-105 15,7-1-123-15</inkml:trace>
  <inkml:trace contextRef="#ctx0" brushRef="#br2" timeOffset="274907">7842 6391 566 0,'0'0'181'0,"0"0"-54"16,0 0 6-16,0 0-24 16,0 0 1-16,0 0-50 15,0-69-21-15,0 69 1 16,0 0-40-16,0 0-5 16,0 14 3-16,0 24 2 15,0 12 26-15,5-1-24 16,8 4 3-16,3-7 12 15,5-1-16-15,-3-2-1 16,4-1 1-16,-7-4-1 16,-3 0-1-16,-12 4-133 0,0-4-343 15</inkml:trace>
  <inkml:trace contextRef="#ctx0" brushRef="#br2" timeOffset="276026">6049 7507 546 0,'0'0'166'0,"0"0"-16"15,0 0-29-15,0 0-10 16,0 0-34-16,0 0-16 15,-26-19-24-15,26 19-22 16,0 0 4-16,0 0-19 16,0 0 0-16,0 14 0 15,-6 16 9-15,1 6 11 16,2 2-20-16,3 4 1 16,0-4 13-16,0-2-13 0,0-3 0 15,14-8-1 1,23-10 1-16,10-9-2 0,4-6 5 15,14 0-3-15,-4-8 17 16,3-19-17 0,-6-4 5-16,-21 2 6 0,-16-2-6 15,-18 1 11-15,-3 1-8 16,0 0 2-16,-3-1 11 16,-40 3-19-16,-9 7 1 15,4 6-4-15,-5 8-9 16,1 6 7-16,1 0-8 15,-2 0 2-15,11 15 1 16,11 10-54-16,25 7-96 16,6-3-78-16,0-3-110 0</inkml:trace>
  <inkml:trace contextRef="#ctx0" brushRef="#br2" timeOffset="276359">7001 7507 498 0,'0'0'195'0,"0"0"-54"15,0 0-6-15,0 0 0 0,0 0-44 16,0 0-31-16,0-32-2 15,0 32-33-15,0 0-19 16,0 11-6-16,0 16 2 16,0 11 33-16,0 4-21 15,7-2-14-15,2-6 20 16,12-4-20-16,-11-2 0 16,1-3 1-16,5-1-1 15,-11-3-29-15,-2-3-132 16,10-7-172-16,-10-3-406 15</inkml:trace>
  <inkml:trace contextRef="#ctx0" brushRef="#br2" timeOffset="276826">7744 7516 315 0,'0'0'373'0,"0"0"-245"16,0 0-26-16,0 0 39 16,0 0-69-16,0 0-27 0,0-36-41 15,-6 36-4-15,3 10 0 16,-9 16 4-16,6 3 2 15,6-1 6-15,0-3-10 16,0 3 6-16,0-1-4 16,6-8-3-16,25-2 12 15,1-6-13-15,15-5 0 16,-4-6 13-16,2 0-12 16,5 0 13-16,1 0-7 15,-12-15-4-15,-2-4 24 16,-16-2 3-16,-13-4 15 15,-8-5 0-15,0-4-25 16,-8 2 8-16,-43 1-12 16,-1 7-13-16,-12 7 4 0,9 9-7 15,-3 8-12-15,-6 0 9 16,3 0-9-16,-10 15-40 16,5 22-150-16,3 4-324 15</inkml:trace>
  <inkml:trace contextRef="#ctx0" brushRef="#br2" timeOffset="277794">6229 8390 610 0,'0'0'142'0,"0"0"-20"0,0 0-1 15,0 0-20-15,0 0-23 0,0 0-12 16,-43-74-13 0,36 74-2-16,4 0-51 0,-3 0-1 15,-6 0-7-15,-4 16 8 16,2 16 12-16,7 3-11 16,7 1 2-16,0-1 5 15,0 0-8-15,34-1 0 16,11-13-1-16,8-1 5 15,-1-12 4-15,-4-8-8 16,-1 0 0-16,1 0 14 16,-2-19-12-16,-2-5 6 15,-15-3-3-15,-7 1-4 16,-20-2 13-16,-2-4-4 16,0-5 5-16,0 2 11 15,-24 4-26-15,-18 4 7 0,-1 8-7 16,9 6 2-16,-8 7-9 15,-1 6-1-15,1 0-1 16,2 0-1-16,3 19 5 16,16 6-43-16,14 6-99 15,7-2-145-15,0 2-156 16</inkml:trace>
  <inkml:trace contextRef="#ctx0" brushRef="#br2" timeOffset="278157">7209 8228 717 0,'0'0'140'15,"0"0"-36"-15,0 0 48 16,0 0-69-16,0 0-21 16,0 0-30-16,-2-28-29 15,-11 34-2-15,10 22 4 16,-3 4 9-16,6 4 8 16,0 2-20-16,0-2 4 15,0 6 0-15,6-4-3 16,10 0 4-16,-8 1-7 0,13-8 0 15,-11-4-6-15,5-5 1 16,-3-6-98-16,-6-1-178 16,10-10-314-16</inkml:trace>
  <inkml:trace contextRef="#ctx0" brushRef="#br2" timeOffset="278674">8199 8162 144 0,'0'0'555'0,"0"0"-389"15,0 0-15-15,0 0-31 16,0 0-51-16,0 0-30 16,0-19-33-16,0 55-1 15,0 7 54-15,0 7-36 16,0-1 3-16,0 1-7 15,0-1-2-15,0-2-6 16,0-3-6-16,0-10-2 16,0-2-3-16,0-1-13 15,-11-4-94-15,-8 1-291 0</inkml:trace>
  <inkml:trace contextRef="#ctx0" brushRef="#br2" timeOffset="288348">6295 9133 638 0,'0'0'186'15,"0"0"-63"-15,0 0 4 16,0 0-26-16,0 0-34 16,0 0-31-16,0 0-21 0,21-17 3 15,-16 17-11-15,0 0-3 16,7 6 2-16,3 30-2 15,7 15 47-15,-7 10-14 16,-12 11-24-16,-3-4 11 16,0 4-15-16,0 0-6 15,0-7 6-15,0-4-8 16,0-4 5-16,0-6-6 16,7-11-32-16,7-4-44 15,15-6-74-15,7-7-145 16,4-10-227-16</inkml:trace>
  <inkml:trace contextRef="#ctx0" brushRef="#br2" timeOffset="289075">7133 9348 525 0,'0'0'125'16,"0"0"34"-16,0 0-33 15,0 0-28-15,0 0-16 0,0 0-34 16,-13-24-7-16,13 24-9 16,0 0-21-16,0 0 0 15,0 0-11-15,0 0-8 16,0 1 4-16,0 22 4 16,0 7 9-16,0 0 0 15,0 3-6-15,0 3-3 16,21-4 0-16,23-1 2 15,7-7-1-15,10-7-1 16,-3-9 0-16,1-8 7 16,6 0-3-16,-14 0 1 15,-4-16 1-15,-12-9-4 0,-14 0 14 16,-14-5 10 0,-7 2 17-16,0 1 3 0,0-3-16 15,-12 2-5-15,-18 3-9 16,-14 1-15-16,8 5 12 15,0 4-13-15,4 5 0 16,11 7-4-16,-3 0 2 16,-10 3-8-16,-3 0-4 15,-8 25-2-15,2 11-47 16,6 10-49-16,22-1-59 16,15-10-64-16,0-2-162 15</inkml:trace>
  <inkml:trace contextRef="#ctx0" brushRef="#br2" timeOffset="289676">8434 9314 609 0,'0'0'141'0,"0"0"6"15,0 0-17-15,0 0-21 16,0 0-26-16,0 0-22 15,-85-27-10-15,82 27-25 16,3 0-1-16,-7 0-6 16,7 0-16-16,0 0 4 15,-5 0-7-15,-4 10 0 16,-4 17 0-16,-2 7 0 16,12-4 2-16,-3-1 1 15,6 0-3-15,0-2 3 16,9 1-3-16,40-6 0 15,2-8-1-15,23-6 6 16,5-8-5-16,11 0 6 16,-8 0-3-16,-3-19 9 0,-18 0-6 15,-11-3-1-15,-26 0 35 16,-8-8-14-16,-16-4 7 16,0-2-2-16,0 1-9 15,-40 2 4-15,-18 8-16 16,-10 6-9-16,-6 11 4 15,-17 5-5-15,2 3-2 16,1 0-1-16,-7 0-7 16,13 22 8-16,14 5-48 15,17 15-47-15,17 2-60 16,24 8-186-16</inkml:trace>
  <inkml:trace contextRef="#ctx0" brushRef="#br2" timeOffset="299199">6546 10315 727 0,'0'0'133'0,"0"0"-10"16,0 0-6-16,0 0 3 16,0 0-40-16,0 0-29 15,0 0 8-15,31-16-31 16,-31 16-14-16,0 0-3 16,6 0-9-16,-6 0-4 0,0 19-3 15,0 25 5-15,0 16 20 16,0 10-5-16,0-6-7 15,0-2 5-15,0-4-12 16,0-6 7-16,6-5-8 16,-4-6 0-16,6-6 2 15,-8-12-2-15,0-11-31 16,0 0-51-16,5-9-94 16,4-3-131-16,28 0-277 15</inkml:trace>
  <inkml:trace contextRef="#ctx0" brushRef="#br2" timeOffset="299717">7728 10359 546 0,'0'0'162'16,"0"0"-43"-16,0 0 4 15,0 0-13-15,0 0-17 16,0 0-39-16,-58-57-6 16,50 57-48-16,-5 0-2 0,-8 19 2 15,-1 17 9-15,4 8-5 16,-3 2 4-16,8-5-8 15,10-2 10-15,3-6-10 16,0-3 0-16,0-5 3 16,19-8-3-16,17-4 0 15,7-10 2-15,9-3-2 16,-3 0 13-16,6-8-3 16,3-22 15-16,-8-6 31 15,-5-3-22-15,-18 0 6 16,-23-1 2-16,-4-4-22 15,0-1-1-15,-16 5-16 16,-23 4 4-16,-16 8 1 16,-6 9-8-16,2 11-4 15,-2 8-2-15,-18 0 1 0,-7 0-5 16,-2 13-13-16,11 20-58 16,19 12-13-16,31-2-77 15,27 4-128-15,0-6-401 16</inkml:trace>
  <inkml:trace contextRef="#ctx0" brushRef="#br2" timeOffset="300064">8611 10321 744 0,'0'0'104'16,"0"0"40"-16,0 0-19 15,0 0-18-15,0 0-28 16,0 0-40-16,-27-47-16 16,25 47-23-16,2 8 0 15,0 25 2-15,0 14 6 16,0 3 12-16,0 2-7 15,0-4-10-15,0 3 19 16,0-7-22-16,0-3 0 16,0-5 5-16,2-6-3 0,11-8-3 15,-7 0 1-15,-6 0-75 16,0-6-177-16,0 1-520 16</inkml:trace>
  <inkml:trace contextRef="#ctx0" brushRef="#br2" timeOffset="301084">6464 11297 568 0,'0'0'169'16,"0"0"-9"-16,0 0-20 16,0 0-47-16,0 0-21 0,0 0-6 15,15-6-28-15,-12 6-14 16,3 0 17-16,0 0-30 15,1 6-4-15,-4 27-4 16,2 11 29-16,1 6-9 16,4 5-23-16,3 0 3 15,-5 0 3-15,2-10-5 16,-4-5-2-16,-6-7-15 16,5-3-68-16,5-13-116 15,4-7-171-15</inkml:trace>
  <inkml:trace contextRef="#ctx0" brushRef="#br2" timeOffset="301461">7958 11280 569 0,'0'0'195'0,"0"0"-75"16,0 0 22-16,0 0-28 0,0 0-20 16,0 0-45-1,0-5-21-15,0 5 4 0,0 5-29 16,0 17 11-16,-9 14 23 15,-3-3-26-15,9 8 11 16,3-2-15-16,0 2-3 16,0-3 1-16,0-2-4 15,0-8-1-15,0-3 0 16,0-10-63-16,0-5-54 16,15-5-111-16,21-5-173 15</inkml:trace>
  <inkml:trace contextRef="#ctx0" brushRef="#br2" timeOffset="301900">8523 11410 531 0,'0'0'242'0,"0"0"-127"0,0 0 2 15,0 0-9-15,0 0-57 16,0 0-28-16,-7-6 10 16,-7 22-17-16,-7 9-6 15,11 2-5-15,-1 7-2 16,11-4 1-16,0-5-4 16,0-3-1-16,5-3-5 0,44-12 8 15,6-3-2-15,16-4 12 16,-5 0-10-16,2 0 10 15,-1-8-12-15,-3-8 0 16,-17-9 12-16,-12 2 1 16,-7-1 31-16,-12-3 4 15,-10-3-5-15,-6-6 14 16,0 0-25-16,0 5-15 16,-34 9 14-16,-3 6-24 15,-9 8-2-15,-6 1-5 16,-12 7 4-16,-3 0-9 15,-6 0 5-15,6 0-14 16,2 21-24-16,14 11-104 0,20 4-134 16,9 6-335-1</inkml:trace>
  <inkml:trace contextRef="#ctx0" brushRef="#br2" timeOffset="307654">6482 12251 252 0,'0'0'251'16,"0"0"-108"-16,0 0-24 16,0 0 0-16,0 0-20 15,0 0-16-15,0 0-2 16,0-16-25-16,0 16-19 16,0 0 14-16,0 0-26 15,6 0-1-15,-6 0-1 16,0 0-9-16,0 0 18 15,6-3-16-15,-6 3-8 0,7 0 24 16,-7 0-28 0,0 0-4-16,3 0 0 0,-3 0-8 15,0 25 8-15,0 7 6 16,0 10-2-16,0-6 7 16,0-3-11-16,0-3 0 15,0 0 3-15,0 0-1 16,0-7-1-16,0-2-1 15,0-3-11-15,0 0-22 16,0-4-78-16,0-4-84 16,0-4-93-16,0-6-462 15</inkml:trace>
  <inkml:trace contextRef="#ctx0" brushRef="#br2" timeOffset="309077">7649 12243 164 0,'0'0'389'15,"0"0"-232"-15,0 0-15 16,0 0-1-16,0 0-28 16,0 0-45-16,0-33 2 15,0 30-9-15,0 3-11 16,0 0-11-16,0 0-16 16,0 0 14-16,0 0-33 15,0 0-2-15,0 0 1 16,0 0-3-16,0 16-11 15,0 23 11-15,0 11 9 0,0 2 1 16,-16 0-10 0,11 3 0-16,-11-3 7 0,10-5-5 15,-2-5-2-15,1-6 0 16,4 2-14-16,-8-8-52 16,4-3-119-16,7-4-186 15</inkml:trace>
  <inkml:trace contextRef="#ctx0" brushRef="#br2" timeOffset="309813">8590 12210 315 0,'0'0'411'0,"0"0"-282"0,0 0 19 16,0 0-17-16,0 0-31 15,0 0-22-15,37-22-23 16,-31 22-3-16,1-3-20 15,-4 3-13-15,8-2 17 16,-11 2-23-16,4 0 10 16,-4 0-7-16,6 0-9 15,-6 0 13-15,0 0-19 16,0-3 0-16,0 3 16 16,5 0-15-16,-5 0 1 15,0 0-1-15,0 0 2 16,10 0-8-16,6 16 0 15,1 15 4-15,1 18 13 0,1-5-13 16,-16 0 0 0,4 3 1-16,-7-11 2 15,0 0-6-15,0 2-10 0,0 0-72 16,-10 3-87-16,-11 4-181 16</inkml:trace>
  <inkml:trace contextRef="#ctx0" brushRef="#br0" timeOffset="360994">4973 6746 241 0,'0'0'303'0,"0"0"-144"15,0 0-17-15,0 0-14 16,0 0-20-16,0 0-8 0,-29-42-22 16,29 42-34-16,0-2-8 15,0 2-13-15,0 0-11 16,0 0 9-16,0 0-21 15,0 0 0-15,0 0-4 16,0 0-2-16,0 0 1 16,0 0-5-16,0 19 9 15,0 6 1-15,0 7 0 16,0-9 2-16,7-2-7 16,23-4 5-16,13-9-11 0,1 1 0 15,-5-9 10 1,4 0-1-16,-6 0 2 0,-7-11 0 15,-9-12 13 1,-6-1-9-16,-15-1 5 0,0-8 6 16,0 0 2-16,0 3 18 15,-36 0-19-15,-10 5-9 16,1 5-2-16,-5 10-5 16,8 1-9-16,5 9 9 15,-16 0-13-15,2 3 0 16,-7 30-59-16,6 8-130 15,12 1-117-15,19-2-470 16</inkml:trace>
  <inkml:trace contextRef="#ctx0" brushRef="#br0" timeOffset="361604">5068 7400 506 0,'0'0'213'16,"0"0"-80"-16,0 0 8 16,0 0-49-16,0 0 5 15,0 0-34-15,3-21-23 16,-3 21-21-16,0 0-19 15,0 0-7-15,0 0-2 16,0 13 0-16,-10 11 9 16,-5 7 10-16,8-1-9 15,7-2 8-15,0-3-9 0,0-10 0 16,29 2 1-16,16-8 0 16,0-1 8-16,5-6-9 15,-7-2 0-15,-4 0 11 16,-12 0-7-16,-4 0 1 15,-9-19 8-15,-7 0 18 16,-7-6 27-16,0-3-29 16,0-1-3-16,-37 1 6 15,-12 6-17-15,6 6-12 16,3 5-3-16,4 6-3 16,-1 2 3-16,0 3-9 0,-14 0-16 15,1 20-11 1,11 17-147-16,12 1-209 0</inkml:trace>
  <inkml:trace contextRef="#ctx0" brushRef="#br0" timeOffset="362292">4967 8236 616 0,'0'0'144'0,"0"0"-26"16,0 0 28-16,0 0-36 16,0 0-35-16,0 0-5 15,0-11-23-15,0 11-21 16,0 0-26-16,0 0-6 16,0 0 4-16,0 0-16 15,0 9 14-15,0 12 4 16,0 9 4-16,6-2 3 15,9 3-7-15,15-7 0 16,4-5 3-16,6-5-3 16,12-9 0-16,6-5 5 0,-7 0-4 15,-1-2 9 1,-13-18-5-16,-13 1-3 0,-8-6 16 16,-16-2 2-16,0-6 19 15,-5 0 9-15,-43 3-33 16,-10 3 0-16,3 4-15 15,-3 12-3-15,9 3 0 16,10 8-3-16,2 0-18 16,0 14-57-16,10 27-72 15,11 9-167-15,7 5-469 16</inkml:trace>
  <inkml:trace contextRef="#ctx0" brushRef="#br0" timeOffset="362982">5422 9402 535 0,'0'0'166'16,"0"0"-13"-16,0 0-39 15,0 0-25-15,0 0-17 0,0 0-43 16,0 0 26-16,-169-49-26 15,130 49-8-15,5 0 15 16,10 0-24-16,2 10-3 16,7 13-9-16,1 8 3 15,14 6 0-15,0 12-3 16,0-1 0-16,21-10 1 16,24-4 0-16,1-19-1 15,12-6 0-15,0-9 0 16,0 0 9-16,-6-5-5 15,-6-20-4-15,-12-5 21 16,-19-3-20-16,-15-1 15 16,0-1 17-16,0-1 2 0,-37 4-4 15,-15-2-16 1,-6 9-8-16,10 9-4 0,1 5-3 16,4 11-4-16,14 0-4 15,-3 2-42-15,6 34-38 16,10 13-126-16,10 10-223 15</inkml:trace>
  <inkml:trace contextRef="#ctx0" brushRef="#br0" timeOffset="363660">5375 10217 674 0,'0'0'146'16,"0"0"-51"-16,0 0 30 16,0 0-53-16,0 0-21 15,0 0-10-15,-93-17-17 16,77 28-8-16,1 8 5 16,-4 8-9-16,11 1 12 15,-2 5-16-15,4 3-2 0,6 2 2 16,0-5-5-1,0-2-3-15,21-12 0 0,16-6 1 16,9-13 4-16,12 0-4 16,3 0-1-16,2-13 19 15,-5-12-16-15,-11 3 2 16,-14-3 5-16,-18 0 6 16,-15 1 27-16,0-7-14 15,0-1-3-15,-48-2 3 16,-13 4-25-16,-4 8-2 15,7 9-2-15,7 7-2 16,-1 6-1-16,6 0-20 0,4 25-71 16,10 19-77-1,17 8-208-15</inkml:trace>
  <inkml:trace contextRef="#ctx0" brushRef="#br0" timeOffset="364355">5158 11462 603 0,'0'0'186'0,"0"0"-58"16,0 0 12-16,0 0-29 15,0 0-23-15,0 0-29 16,-2-42-27-16,-4 42-20 15,0 0-12-15,-12 4-16 16,-3 15 16-16,5 8 16 16,-2 6-11-16,18 0-3 15,0 3 0-15,0-6 2 16,0-3-4-16,34-7 0 16,1-12-2-16,-4-5 2 15,12-3 0-15,-4 0 9 0,14-8-8 16,-5-17 9-1,-8 0-10-15,-6-11 0 0,-13 4 14 16,-11-3-11-16,-10 1 15 16,0 1 20-16,-16 5-15 15,-36 12 0-15,-12-1-23 16,-4 15-2-16,-4 2-1 16,4 0-3-16,10 13-8 15,15 20-47-15,19 14-71 16,11 2-170-16,13 10-306 15</inkml:trace>
  <inkml:trace contextRef="#ctx0" brushRef="#br0" timeOffset="364851">5348 12122 649 0,'0'0'147'0,"0"0"-27"0,0 0-9 15,0 0-18-15,0 0-30 16,0 0-20-16,-131-44 15 15,116 44-33-15,0 0-13 16,-1 11 0-16,3 17-3 16,11-4 3-16,2 7-10 15,0 0-1-15,0 1 9 16,0 9-9-16,2-5 1 16,32 0 5-16,6-4-4 15,-3-9 0-15,6-10-3 16,6-7 0-16,2-6 6 15,4-3-6-15,4-30 11 16,-7-11 36-16,-9-3 1 16,-17-5 6-16,-16 5-21 0,-10-2-18 15,0 5 11-15,-25 8-12 16,-23 8-6-16,-13 15-8 16,-10 13-2-16,-1 0-5 15,-5 11-63-15,3 25-113 16,1 2-215-16</inkml:trace>
  <inkml:trace contextRef="#ctx0" brushRef="#br1" timeOffset="423462">10145 6869 479 0,'0'0'187'15,"0"0"-50"-15,0 0 0 16,0 0-46-16,0 0-43 16,0 0-18-16,-11 0-13 15,38 0-16-15,12-5 8 16,19-3 4-16,8 5-10 16,-10 3-3-16,7 0-22 15,-18 0-337-15</inkml:trace>
  <inkml:trace contextRef="#ctx0" brushRef="#br1" timeOffset="423960">10271 7689 636 0,'0'0'131'0,"0"0"-18"15,0 0-16-15,0 0-31 16,0 0-18-16,0 0-4 16,-71-3-16-16,71 3-17 0,0 0-11 15,34-2 1-15,27-7-1 16,24-2 11-16,7 3-11 16,-5 3-29-16,-30 5-268 15</inkml:trace>
  <inkml:trace contextRef="#ctx0" brushRef="#br1" timeOffset="424406">10287 8445 559 0,'0'0'92'0,"0"0"-33"16,0 0 24-16,0 0-33 15,0 0-9-15,0 0 3 16,98-16 50-16,-32 7-4 15,5 1-49-15,-13 2-25 16,-12 6-16-16,-17 0-1 16,-13 0-174-16,-16 23-675 15</inkml:trace>
  <inkml:trace contextRef="#ctx0" brushRef="#br1" timeOffset="424911">10525 9452 441 0,'0'0'189'0,"0"0"-74"16,0 0 18-16,0 0-68 0,0 0-26 15,0 0-3 1,-10-19-4-16,20 16-13 0,27-3 18 15,5-1 32-15,6 0-39 16,-1 2-24-16,-4 5-6 16,-6 0-24-16,-13 0-246 15</inkml:trace>
  <inkml:trace contextRef="#ctx0" brushRef="#br1" timeOffset="425413">10280 10590 520 0,'0'0'189'0,"0"0"-107"16,0 0 15-16,0 0-27 15,0 0-20-15,0 0-7 16,46-5-6-16,8-1 70 15,2 1-44-15,2-1-34 16,-6 1-15-16,-9 2-13 16,-6 3-1-16,-22 0-100 15,-15 0-339-15</inkml:trace>
  <inkml:trace contextRef="#ctx0" brushRef="#br1" timeOffset="425921">10385 11440 383 0,'0'0'375'0,"0"0"-290"0,0 0 39 16,0 0-10-16,0 0-39 15,0 0-25-15,51-3-6 16,-2 1 38-16,-3-3-25 15,3 1-25-15,-9-4-15 16,8 0-16-16,-8-1-1 16,-6 4-2-16,-19 5-87 15,-15 0-163-15,0 14-378 16</inkml:trace>
  <inkml:trace contextRef="#ctx0" brushRef="#br1" timeOffset="426324">10631 12152 798 0,'0'0'82'0,"0"0"17"15,0 0 34-15,0 0-59 16,0 0-23-16,0 0 27 16,98-5-9-16,-46-1-27 15,-3-11-7-15,3 4-29 16,-15-1-6-16,-16 6-148 16,-21 8-584-16</inkml:trace>
  <inkml:trace contextRef="#ctx0" brushRef="#br0" timeOffset="450672">12514 6448 551 0,'0'0'234'0,"0"0"-117"0,0 0-2 16,0 0-37-16,0 0-45 15,0 0-24-15,15-5-6 16,-9 25-1-16,-6 7 11 15,3 9 0-15,-3 0-13 16,0 8 8-16,0 5-8 16,0 8 0-16,12 7-2 15,-2-1-162-15,5-6-159 16</inkml:trace>
  <inkml:trace contextRef="#ctx0" brushRef="#br0" timeOffset="451136">12617 7502 579 0,'0'0'210'0,"0"0"-59"16,0 0-9-16,0 0-55 15,0 0-43-15,0 0-24 16,0-3-16-16,0 28 0 0,0 11-4 16,0 2 13-1,0 6-13-15,0 3 0 0,0 5 0 16,0 2-4-16,0-1-109 15,16-5-176-15,5-10-210 16</inkml:trace>
  <inkml:trace contextRef="#ctx0" brushRef="#br0" timeOffset="451658">12645 8484 93 0,'0'0'584'0,"0"0"-447"15,0 0 8-15,0 0-39 16,0 0-9-16,0 0-28 16,0-58-31-16,0 58 0 15,0 0-13-15,0 0-23 16,0 0 3-16,0 0-5 16,0 0-11-16,0 0 8 15,0 11-13-15,9 16 16 16,7 10 1-16,-11 3 2 15,2 13-6-15,-7 7-29 16,0 0-29-16,0 4-20 16,0-14-108-16,9-7-74 15,1-10-312-15</inkml:trace>
  <inkml:trace contextRef="#ctx0" brushRef="#br0" timeOffset="452050">12796 9213 570 0,'0'0'201'16,"0"0"-104"-16,0 0 22 16,0 0-36-16,0 0-35 15,0 0-22-15,0-9-7 16,0 9-4-16,0 5-11 15,5 20-3-15,11 11 30 0,-8 2-25 16,5 9-1 0,-4 6-4-16,-4 2-1 0,5 5-35 15,-10-4-178-15,0-8-227 16</inkml:trace>
  <inkml:trace contextRef="#ctx0" brushRef="#br0" timeOffset="452583">12905 10555 563 0,'0'0'214'0,"0"0"-69"15,0 0-5-15,0 0-17 16,0 0-41-16,0 0-42 15,0-12 2-15,0 12-23 16,0 0-18-16,5 0-1 16,-5 13-1-16,0 18 1 15,8 11 8-15,-6 7-7 16,11 6-2-16,-4 8-27 0,12-5-111 16,0-3-60-1,0-11-101-15</inkml:trace>
  <inkml:trace contextRef="#ctx0" brushRef="#br0" timeOffset="453044">12947 11319 372 0,'0'0'316'15,"0"0"-162"-15,0 0-3 16,0 0-28-16,0 0-36 16,0 0-37-16,0-8-7 0,0 8 2 15,0 0-36-15,0 0-5 16,10 16-3-16,2 12 13 15,-2 7-4-15,5 1-9 16,-1 3-1-16,-1 7 2 16,-4 4-2-16,-2-2-62 15,-7 0-139-15,0-9-267 16</inkml:trace>
  <inkml:trace contextRef="#ctx0" brushRef="#br0" timeOffset="453564">13061 12278 657 0,'0'0'181'0,"0"0"-34"16,0 0-3-16,0 0-34 15,0 0-57-15,0 0-19 16,-3-27 2-16,3 27-18 15,3 0-16-15,24 25 31 16,4 8-9-16,3 3-11 16,-10 7-2-16,3 2-6 0,-6 1 2 15,-5 13-7-15,-1 3-55 16,-9-4-152-16,-3 6-481 16</inkml:trace>
  <inkml:trace contextRef="#ctx0" brushRef="#br1" timeOffset="222582">637 3974 656 0,'0'0'194'0,"0"0"-55"16,0 0-6-16,0 0-39 15,0 0-41-15,0 0-12 16,37-12-40-16,-29 12-1 16,11 34 0-16,-4 21 35 15,1 20-2-15,-11 6-3 16,-2 2-10-16,-3 2 8 16,0-8-25-16,0-9 2 15,0-7-2-15,0-14 0 16,0-22-1-16,0-14-2 15,0-11 3-15,0 0 8 0,6 0-5 16,-6-30 16-16,0-25 13 16,0-28-34-16,0-22 9 15,7-13 1-15,-7 3-8 16,3 8 9-16,-3 24-12 16,0 31 0-16,0 22 1 15,0 21 2-15,0 7 0 16,0 2-3-16,5 0-14 15,38 30 10-15,15 19-3 16,16 14 7-16,0 12-1 16,-1 7 3-16,-6 5-7 15,7-1 2-15,-13-11-17 0,-3-24 16 16,-22-23-13 0,-6-17 8-16,-17-11 5 0,-7 0 4 15,-3-12 6-15,4-27 0 16,1-17-3-16,-8-2 25 15,0-1-27-15,0-8 1 16,-24 4 2-16,-13 2 0 16,6 9-6-16,4 19 2 15,6 19-28-15,0 14-14 16,11 9-68-16,4 37-78 16,6 12 30-16,0 8-113 15,21 2-336-15</inkml:trace>
  <inkml:trace contextRef="#ctx0" brushRef="#br1" timeOffset="224577">1568 4336 13 0,'0'0'564'0,"0"0"-429"16,0 0-19-16,0 0-24 15,0 0-23-15,0 0-24 16,58-120-7-16,-39 106-16 15,-1 0 10-15,-8 0 15 16,-10 1-13-16,0 3 12 16,0-2-11-16,0 4-12 15,0 3 14-15,-10 5-25 16,-17 0-8-16,-10 0-4 0,6 7-3 16,-4 21 3-16,6 7 0 15,14 10 3-15,15 2-6 16,0 4 3-16,15-1 0 15,35-4 0 1,-5-10 2-16,8-6-3 0,-2-7 1 16,-2-12-7-16,-9-11-1 15,-3 0 7-15,-5-15 1 16,5-20 4-16,-6-4-3 16,-1-2 7-16,-1-5-7 15,-5-1 0-15,7-4 14 16,-4 6-14-16,3 3 1 0,-8 9 2 15,-1 14-2 1,-12 11 0-16,9 8-2 0,-2 0-9 16,5 5 6-16,-2 17-4 15,-8 5 7-15,-1-4-1 16,-4-1 2-16,1-9-4 16,-7-4 1-16,0-3 2 15,0-6 2-15,0 0 0 16,0 0 4-16,0-4-2 15,-7-12 0-15,-20 0-2 16,8-1-2-16,1 6 0 16,-1 5 0-16,1 6 0 15,0 0-3-15,-4 3-8 16,1 25 8-16,-6 11-2 16,12 1 3-16,9 2-24 15,6-9 13-15,0-14-24 0,11-3-7 16,26-10 25-16,6-3 3 15,-7-3 15-15,-11 0-11 16,-4 0 12-16,-6-17 0 16,-5-15 1-16,-10-10 0 15,0-6 11-15,0 0 39 16,0 3 18-16,0 13-26 16,0 15-10-16,0 9 14 15,-4 8-21-15,4 0-18 16,0 30-8-16,0 39-3 15,0 36-1-15,10 18 4 0,27 14 0 16,5 7 2 0,1 11 0-16,4 3-1 0,-12 10-1 15,2 2 1-15,-6-7 1 16,-20-23-2-16,-1-33 0 16,-10-38-2-16,0-30 5 15,0-26-6-15,-21-13 6 16,-37 0-2-16,-16-3 12 15,-2-27-13-15,-9-23 0 16,8-30 1-16,13-20-1 16,28-29-11-16,20-11-4 15,16-6 10-15,10 7-4 16,54 12 3-16,15 20 6 0,9 17-3 16,7 10 4-1,-3 9-1-15,-4 2 0 0,-2 12 0 16,-6 10-1-16,-19 12 2 15,-16 13-1-15,-11 9 0 16,-13 8 4-16,-12 2-10 16,-2 6 6-16,-4 0-9 15,10 0 2-15,-8 0 0 16,4 14 6-16,-2-9-1 16,-7 1 4-16,0-3-1 15,0-3-1-15,0 0 0 16,0 0 13-16,-7 0-12 15,-36 0-1-15,3 0 0 16,-2 0 6-16,-1 0-6 0,4 0 0 16,-4 8-2-1,-1 11-7-15,9 14 3 0,4 12 3 16,9 6 2-16,7 4 1 16,15-5-6-16,0-12 6 15,0-8-13-15,15-15 3 16,22-15-27-16,6 0 27 15,-6-4 8-15,-1-28 4 16,-6-2 3-16,-9 4-5 16,-18-3 0-16,-3 6 10 15,0 5-9-15,0 5 5 0,0 9 8 16,0 8-9 0,0 0 4-16,0 0-9 0,0 0-16 15,19 27 11-15,18 12-1 16,2 2 6-16,14-8 0 15,11-5 5-15,9-14-5 16,1-12 0-16,-2-2 0 16,2 0-3-16,-13-24 8 15,-3-18-5-15,-8-19 0 16,-5-7 4-16,-8-12-1 16,-10 0-3-16,-17 7 1 15,-10 1 14-15,0 7-8 16,-16 4 14-16,-21 11 0 15,7 14-12-15,2 17 16 0,13 8-15 16,3 11-6-16,12 0-8 16,0 0-1-16,0 36-9 15,0 30 11-15,0 22 6 16,19 11-1-16,17-3-2 16,10-5 0-16,6-15-2 15,6-17 2-15,-12-19-14 16,-9-17-23-16,-16-15-15 15,-10-8 19-15,-11 0-16 16,0-6-8-16,0-19 20 16,-17-5-23-16,-38-3 32 15,-19 1 25-15,-11-4 3 16,2 2-4-16,3 10 4 0,14 4 0 16,13 12-1-1,11 5-2-15,20 3-2 0,22 0 5 16,0 0-5-16,0 0 2 15,22 0-3-15,41 0 6 16,11-10 5-16,3-1-1 16,-4-4-4-16,-9 5 12 15,-11-1 2-15,-8 3 18 16,-11-2-10-16,-16 9-2 16,-6 1 11-16,-5 0-20 15,1 0-3-15,2 28-7 16,7 14 24-16,2 17 5 0,-1 4-25 15,8 1-3 1,3-5 17-16,5-9-16 0,-4-11-1 16,1-14-2-16,-4-10 3 15,-5-6-9-15,-13-9-26 16,-3 0-24-16,-6 0-47 16,0-35-87-16,0-12-115 15</inkml:trace>
  <inkml:trace contextRef="#ctx0" brushRef="#br1" timeOffset="224909">3686 3982 424 0,'0'0'110'16,"0"0"-34"-16,0 0 39 0,0 0-18 15,0 0-51-15,0 0-2 16,-95-39-32-16,89 47-11 15,6 20 12-15,0-3-10 16,0-3 2-16,0-3-3 16,0-11 1-16,13-8-1 15,2 0-1-15,9 0 12 16,3 0 26-16,2-17 7 16,1-7-8-16,-9-6-19 15,-18-1 5-15,-3 4 1 16,0 5-25-16,0 7 0 15,0 14-1-15,0 1-8 0,-3 1-96 16,3 33-47-16,0 11-109 16,0 10-321-16</inkml:trace>
  <inkml:trace contextRef="#ctx0" brushRef="#br1" timeOffset="225575">4156 4501 621 0,'0'0'154'16,"0"0"-9"-16,0 0-28 15,0 0-7-15,0 0-25 16,-109-145-20-16,109 136-7 16,0 9-36-16,0 0-21 0,0 0-1 15,0 0 0-15,0 28-4 16,21 5 0-16,3 9 8 15,11-2-6-15,1 2 2 16,0-1 0-16,1-11 4 16,0-8-4-16,2-8 0 15,-2-14 0-15,-6 0 1 16,6 0-1-16,-1-28 0 16,-2-8 1-16,-3-4 2 15,-10-5-1-15,-15-4-2 16,-6-1 4-16,0-5-1 15,-13 0 1-15,-17 11-4 16,-7 12 0-16,10 18 10 0,12 9-7 16,5 5 3-1,4 0-6-15,6 24-21 0,0 23 21 16,0 16 0-16,10 0 1 16,33-8-1-16,5-11 0 15,4-10 0-15,-6-15 0 16,-4-12 2-16,-5-7-3 15,-6 0 1-15,6-7 0 16,8-23 5-16,-11-10-5 16,-10 0 0-16,-8-2 3 15,-16 1 1-15,0-1 2 16,-10 3-6-16,-27 13 0 16,8 10 13-16,-5 7-11 0,18 9 17 15,7 0-19 1,4 11 0-16,-5 33 0 0,10 21 0 15,0 5 0-15,0 3 1 16,0-11-1-16,24-10 0 16,13-14 0-16,-3-13 1 15,3-9-7-15,-5-7-18 16,5-9-25-16,7 0-37 16,13-22-130-16,1-16-210 15</inkml:trace>
  <inkml:trace contextRef="#ctx0" brushRef="#br1" timeOffset="228348">6316 4168 803 0,'0'0'108'15,"0"0"-49"-15,0 0 14 16,0 0-40-16,0 0 2 16,0 0 45-16,16 103-49 15,-6-57 4-15,-4 4-7 16,-1-1-10-16,-2-4-3 0,4-13-14 15,-1-7 7 1,0-14-8-16,-4-11 2 0,6 0 5 16,13 0-5-16,0-19 6 15,10-14 0-15,5-6-5 16,-5-5 11-16,-4-3 4 16,-2 0-5-16,-3 8 10 15,-8 15-22-15,-2 11-1 16,-12 13 0-16,3 0 5 15,10 0-10-15,8 2-6 16,3 23 11-16,13 12 1 16,-6-2-1-16,2 1 0 15,-2-4 0-15,-1-1 4 16,4-3-4-16,-3-13 0 16,-1-7 0-16,7-8 2 0,0 0-1 15,5 0-1 1,-11-12 7-16,-1-11-5 0,-9-7 5 15,2 0-4-15,-9-3 2 16,2-7 21-16,-10 6-9 16,-6 4-4-16,0 8 3 15,0 10-6-15,0 7 11 16,0 2-13-16,0 3-7 16,0 0-2-16,0 0 0 15,0 11-11-15,9 20 8 16,18 9 4-16,-2 2 5 15,3-1-5-15,-1-5 0 0,10-9-1 16,-1-10 1 0,1-11-3-16,0-6 3 0,3 0 0 15,8-9 3-15,-8-22-3 16,-3-4 0-16,-3-4 6 16,-16 1-4-16,0 5-2 15,-15 0 2-15,-3 6 2 16,0 2 4-16,0 11-8 15,0 6 0-15,0 8 8 16,0 0-8-16,0 0-3 16,0 0 0-16,0 8-9 15,22 20 10-15,-7 7 2 16,6 4 0-16,1-3 1 16,-1-6-1-16,0-5 0 15,-2-9 0-15,8-8 3 0,4-2-1 16,6-6-2-16,-3 0 0 15,-5-6 5-15,8-18-2 16,0-9-3-16,-7-5 3 16,1 4 0-16,-10 6 1 15,-5 12-4-15,-10 5 0 16,1 6 12-16,-7 5-12 16,3 0-5-16,2 0 2 15,8 0-8-15,1 5 10 16,7 17 1-16,-2 0 0 15,-1 0 2-15,1-3 0 16,-4-3-2-16,4-4 0 0,-11-1 1 16,8-8-5-16,-1-1 4 15,-2-2 0-15,1 0 0 16,2 0 7-16,-1 0-7 16,1-11 0-16,-5-6 5 15,5 1-1-15,-6 0-4 16,1 2 0-16,-8 9-3 15,10 1 3-15,-5 4 0 16,15 0-1-16,-2 0-1 16,1 0-5-16,-1 0 7 15,-3 0 0-15,4 9-2 0,-1 10-1 16,0-2 1 0,-5 5-1-16,-1-6-5 15,-3-2 1-15,-10-5 4 16,5-7-1-16,-1-2 3 0,-6 0 1 15,6 0 6-15,-3-6-4 16,9-15 2-16,4-7-3 16,5-2-1-16,1-1 0 15,-4 7-1-15,3 2 4 16,0 8-4-16,1 5 1 16,-1 7-3-16,5 2-2 15,6 0-1-15,5 5 0 16,0 20 2-16,3 3 1 15,9-3 1-15,-4-9 2 0,19-10 0 16,4-6 2-16,7 0-2 16,-4-28 0-16,-13-8 5 15,-21 0-2-15,-18-8 6 16,-14-5-2-16,-5-8-4 16,0-10 20-16,-8 0-11 15,-50 5-4-15,-7 7 6 16,14 14-8-16,8 14 18 15,25 12-11-15,5 13-13 16,13 2 11-16,-3 0-11 16,-3 41 0-16,-6 19 3 15,3 17-2-15,-1 6 9 16,4 5-10-16,6 4 0 16,0-5 6-16,0-8-6 15,16-10 0-15,14-20 0 0,-3-13 5 16,-5-17-9-16,-13-7 4 15,-3-9 0-15,-4-3 4 16,11 0 0-16,8-39-2 16,4-13-1-16,11-11 6 15,1 2-6-15,-3 12-1 16,-4 13 0-16,-7 17-4 16,-9 10 4-16,7 9-6 15,10 0-1-15,15 0-2 16,12 22 5-16,-6 11 4 0,1 9-2 15,-11-1-6 1,-12-1 4-16,-14 2-8 0,-16-6 6 16,0-3-5-1,0-1 8-15,-30-5-15 0,-23-7 13 16,-5-8-1-16,-10-9-3 16,4-3 9-16,9 0 1 15,7 0 3-15,11-15-5 16,16 7 1-16,12 3 0 15,2 3 4-15,7 2-4 16,0 0-3-16,0 0-3 16,7 0-3-16,39 0 8 15,12 0 1-15,6 2 0 16,-3-2 1-16,9 0 0 16,0-2-1-16,4-23 0 0,5-14 2 15,-5-5 3 1,-16-6-5-16,-13 1 0 0,-16-4 6 15,-24-1-3-15,-5 2 2 16,0 5 12-16,-37 6-15 16,0 11 18-16,3 10-14 15,16 12 1-15,1 8 11 16,7 0-18-16,-11 3-8 16,-3 32 4-16,-5 18 4 15,15 14 6-15,7 3-6 16,7 1 0-16,0 1 0 15,0-9 1-15,31-13-1 16,6-11 0-16,-4-20 0 0,6-12-9 16,-2-7 9-16,13 0 0 15,1-10 7-15,1-26-4 16,1-4-3-16,-8-6 0 16,5-3 2-16,-8 5 2 15,-18 6-4-15,3 10 0 16,-11 9-4-16,-6 11 4 15,11 5-1-15,0 3-2 16,3 0-16-16,11 3 16 16,-14 22-12-16,3 5-3 15,-9 6 8-15,1 5-8 16,5-3 12-16,-5-1 3 0,5-11 3 16,0-12-7-1,6-8 6-15,5-6-1 0,19-6 1 16,22-38 2-16,9-13 2 15,-2-9-1-15,-12 3 0 16,-35 4 8-16,-24 4-4 16,-9 6 2-16,0 5 10 15,-31 6-13-15,-11 8 6 16,12 13-6-16,14 9-1 16,4 5-4-16,12 3 0 15,0 8-19-15,0 25 18 16,0 9 2-16,0 1 0 0,21-1-1 15,31-1 0 1,15-6-3-16,19-1 3 0,9-7-6 16,-4 1 6-16,-4-1-8 15,-26-2 7-15,-13-3 1 16,-33-3-1-16,-15 0-8 16,0-2 1-16,-95 5-7 15,-45-3-12-15,-50 1-135 16,-8-10-192-16</inkml:trace>
  <inkml:trace contextRef="#ctx0" brushRef="#br1" timeOffset="228912">883 4949 76 0,'0'0'50'16,"0"0"15"-16,0 0-30 15,0 0 9-15,0 0-12 16,0 0-28-16,77 53-4 16,-77-42-10-16,0-3-125 15</inkml:trace>
  <inkml:trace contextRef="#ctx0" brushRef="#br1" timeOffset="229768">883 4949 424 0,'-372'141'104'0,"357"-141"5"16,8 0 16-16,-1 0-36 15,8 0-37-15,0 0 4 16,0 0-21-16,0 0-12 16,0 0 15-16,0 0-21 0,0 0-9 15,8 0 0 1,60 5-2-16,42 7 31 0,58-7 31 15,67-5-2-15,65 0-3 16,45 0-33-16,15-19-8 16,-5-6-3-16,-9 3-13 15,-23 3 4-15,-23 5-8 16,-25 9 2-16,-39 5-4 16,-11 0 0-16,5 0 0 15,16 0-2-15,36 0 5 16,17 0-3-16,19-12 0 15,-3-4 2-15,-22 0 9 0,-26 5-11 16,-24 5 3-16,-16 6 5 16,-2 0-5-16,11 0 9 15,15 0-3-15,5 0-8 16,-2 0 15-16,8-6-13 16,2-2-1-16,-5-3 2 15,-2 5-1-15,-22 4 9 16,-21 2-9-16,-24 0 0 15,-23 0 6-15,-1 0-6 16,9 0-3-16,16-8 11 16,20 0-11-16,19-4 12 15,11 7-8-15,-3-1-2 16,-11 5 8-16,-13-3-10 0,-26 1 0 16,-4-5 1-1,-6-4 4-15,4 0 1 0,6-8-6 16,-8 6 0-16,-16 3 10 15,-21 3-7-15,-35 8-3 16,-16 0 0-16,-25 0 1 16,-9 0 4-16,-6 0-5 15,-1 0 0-15,-14 0 6 16,-6 0-3-16,-17 0-3 16,-6 0 8-16,-3 0-6 15,-5 0 9-15,0 0-7 16,0 0-1-16,0 0 17 0,-58-3-20 15,-45 3-10 1,-41 0-60-16,-6 0-187 0,-9 0-661 16</inkml:trace>
  <inkml:trace contextRef="#ctx0" brushRef="#br1" timeOffset="254558">3201 5728 400 0,'0'0'203'16,"0"0"-26"-16,0 0-20 15,0 0-40-15,0 0-26 0,0 0-24 16,0 0 8 0,0-47-22-16,0 44-19 0,0 1 13 15,0 2-20-15,0 0-3 16,0 0-12-16,0 0-11 16,0 0-2-16,0 0-12 15,0 0-2-15,0 13 12 16,0 13 3-16,0-2 6 15,8-2-6-15,41-5 2 16,6-9 1-16,19-6-3 16,5-2 0-16,3 0-2 15,-8-10 5-15,-16-12-3 16,-10-3 6-16,-22 0-5 16,-12-3 13-16,-7-4-14 0,-7-1 0 15,0-2 11-15,0-4-10 16,-31 5 3-16,-12 4 1 15,1 11-2-15,2 13-6 16,3 6-6-16,-11 0-1 16,1 8 6-16,-4 31 1 15,-1 17-49-15,15 6-108 16,16 10-181-16,21-3-330 16</inkml:trace>
  <inkml:trace contextRef="#ctx0" brushRef="#br2" timeOffset="271983">6017 5472 10 0,'0'0'625'0,"0"0"-487"16,0 0-27-16,0 0 0 15,0 0-41-15,0 0-20 16,-45-30-16-16,45 30-21 16,-7 0-13-16,-2 0-1 15,-12 3 1-15,-6 21 10 0,-10 4-6 16,12 5 3-16,4 0-3 15,6 6-1-15,3 2 7 16,12-3-10-16,0 1 0 16,15-6 3-16,22-11-2 15,11-3-1 1,5-10 3-16,-2-7-1 0,1-2 17 16,6 0-8-16,-12-8-9 15,-12-11 21-15,-10-3-7 16,-11-6 21-16,-11 1 17 15,-2-4-29-15,0-1-4 16,0-2-13-16,-15 1-8 16,-15 5 17-16,-1 7-17 0,-3 8 0 15,10 4 0-15,3 9-8 16,-1 0 8-16,-9 0-17 16,1 0 10-16,-7 22 5 15,11 9-75-15,4 1-66 16,22-2-80-16,0-2-135 15</inkml:trace>
  <inkml:trace contextRef="#ctx0" brushRef="#br2" timeOffset="272442">6613 5569 547 0,'0'0'156'0,"0"0"-11"16,0 0-34-16,0 0-23 16,0 0-28-16,0 0-15 15,-30-34-16-15,20 34-13 16,-1 0-16-16,1 4 0 16,-4 17 6-16,1 4-6 15,7 0 0-15,6 5 3 16,0 0 0-16,0 4-1 15,0-6-2-15,19 1 0 0,10-10-1 16,3-8 1 0,10-5 0-16,3-6 14 0,8 0-8 15,5-6 9-15,-7-16-10 16,-7 1-1-16,-17-2 19 16,-12-4 9-16,-15-3 8 15,0 0-5-15,0-4-13 16,-42 1 2-16,-5 5-24 15,-1 4 2-15,5 8-11 16,4 7 9-16,2 7-6 16,0 2-3-16,9 0-1 15,4 2 3-15,18 28-122 16,6 6-74-16,0 8-111 16,8 3-327-16</inkml:trace>
  <inkml:trace contextRef="#ctx0" brushRef="#br2" timeOffset="272845">7170 5618 472 0,'0'0'165'16,"0"0"22"-16,0 0-73 15,0 0-25-15,0 0-36 16,0 0-33-16,-64-24-16 15,48 24 5-15,6 0-9 16,-8 8-1-16,10 8-4 16,8 9 10-16,0 2-5 0,0 7 0 15,8-2 0-15,47-1 5 16,1-7-2-16,7-10-3 16,17-8 9-16,9-6-7 15,9 0 22-15,3-17-12 16,-19-8 8-16,-24 6 26 15,-27-3-11-15,-20 0 3 16,-11-6 24-16,0-1-29 16,-48-2 5-16,-26 7-36 15,-13 4 6-15,-11 6-16 16,-4 12 4-16,14 2 0 16,14 0-3-16,16 2-54 15,21 26-98-15,16 4-125 16,12 1-289-16</inkml:trace>
  <inkml:trace contextRef="#ctx0" brushRef="#br0" timeOffset="359931">5031 5693 334 0,'0'0'188'0,"0"0"-14"0,0 0-10 16,0 0-40-16,0 0-18 15,0 0 8-15,0 0-44 16,0 0-16-16,0-59 15 15,0 54-33-15,0 2 4 16,0 3-11-16,0 0-15 16,0 0 8-16,0 0-22 15,0 0 0-15,0 0-2 16,0 0-10-16,-13 0 4 16,5 12-6-16,0 9 14 15,3 9 6-15,2 1-6 0,3 2 0 16,0 2-4-16,8-1 3 15,36-4-2-15,2-8-7 16,2-6-10 0,-1-10 8-16,-2-6 2 0,-2 0 9 15,-6 0-1-15,-6-8 4 16,-10-12 1-16,-5-2 3 16,-16-5-5-16,0-1 21 15,0-2 4-15,-26 0-11 16,-16 5 7-16,-1 6-21 15,12 8 3-15,1 3-4 16,2 2-9-16,4 6 6 16,-6 0-1-16,1 0-21 15,8 2-28-15,0 23-68 0,5 9-114 16,8 4-168-16</inkml:trace>
  <inkml:trace contextRef="#ctx0" brushRef="#br1" timeOffset="416447">10708 5425 544 0,'0'0'209'0,"0"0"-65"15,0 0-4-15,0 0-21 16,0 0-35-16,0 0-14 15,0 0-20-15,0 0-7 16,0 0-17-16,0 0-3 16,0 0-3-16,0 0-9 15,0 0-4-15,0 0-7 16,0 0-4-16,0 9-5 16,0 13-2-16,-3 6 11 15,-3 4 4-15,6-1-4 0,0-7-7 16,0-5 7-1,0-2-16-15,22-9 3 0,-1-8 3 16,9 0 6-16,6 0 4 16,1-5 4-16,6-20-2 15,-6 0 5-15,-13 0-4 16,-2-1 3-16,-16-3 11 16,-6 2-5-16,0-1 23 15,-6-2-11-15,-38 5-4 16,5 6 3-16,-4 6-13 15,1 4-3-15,-1 4-5 16,-4 2-2-16,5 3-2 0,-9 0-4 16,4 0 0-1,-1 6-16-15,11 10-68 0,21 3-82 16,16 1-170-16,0-4-474 16</inkml:trace>
  <inkml:trace contextRef="#ctx0" brushRef="#br2" timeOffset="419636">13079 5574 492 0,'0'0'175'15,"0"0"-8"-15,0 0-50 16,0 0-9-16,0 0-40 15,0 0-37-15,0-27-8 16,0 27-23-16,0 0-1 0,0 0-3 16,0 0-2-16,0 6-19 15,0 15 25-15,0 7 10 16,0-1-4-16,0 1-6 16,0-7 0-16,19-1 2 15,2-10-2-15,0-3-3 16,7-7 3-16,-6 0 0 15,2 0 1-15,13 0 5 16,-8-11-5-16,-7-9 15 16,-7-2-7-16,-9-2 20 15,-6-7 21-15,0-2-3 16,-6 0-4-16,-33 3-19 16,-4 5-11-16,1 6 5 0,10 10-18 15,5 7-7 1,3 2 5-16,-4 0-21 0,7 2-35 15,5 26-87-15,16 2-71 16,0 3-123-16</inkml:trace>
  <inkml:trace contextRef="#ctx0" brushRef="#br2" timeOffset="420108">14015 5541 518 0,'0'0'160'0,"0"0"-18"16,0 0-30-16,0 0-29 15,0 0-22-15,0 0-30 16,-44-8-3-16,44 8-27 15,0 0 5-15,0 0-12 16,0 0 1-16,0 22 5 16,0 8 4-16,0 0 0 15,0-2-4-15,0-3 0 16,0-4 0-16,15-4-1 16,7-3 1-16,-1-9-8 15,7-2 7-15,-7-3 2 0,4 0 9 16,6 0 15-16,-4-20 12 15,-3-4 14-15,-6-3-3 16,-15-6 8-16,-3-3-2 16,0-3-12-16,-3 9-5 15,-34 5-20-15,-17 6-13 16,8 8-8-16,0 5 4 16,-3 4-6-16,19 2-1 15,-1 0-70-15,10 0-41 16,5 13-90-16,10 7-135 15</inkml:trace>
  <inkml:trace contextRef="#ctx0" brushRef="#br2" timeOffset="420571">14705 5514 651 0,'0'0'186'16,"0"0"-37"-16,0 0-32 15,0 0-57-15,0 0-10 16,0 0-16-16,-6-9-21 16,6 9 1-16,0 0-11 15,0 0 1-15,0 0-4 16,0 0 1-16,0 0-5 0,0 17-2 15,0 4 6-15,0 7 9 16,0-4-6-16,0-4-3 16,14-1 0-16,15-2-2 15,1-4 1-15,6-4 1 16,7-4 0-16,4-5 13 16,1 0-2-16,-3-8 32 15,-1-16 1-15,-20-4 6 16,-2-5 14-16,-17-3-36 15,-5 3 2-15,0 3 17 0,0 8-32 16,-42 3 7 0,-19 5-22-16,-24 8-4 0,-10 6-1 15,3 0-2-15,-9 0-32 16,12 17-42-16,22 5-114 16,15 0-280-16</inkml:trace>
  <inkml:trace contextRef="#ctx0" brushRef="#br1" timeOffset="422951">9978 5578 318 0,'0'0'275'0,"0"0"-123"15,0 0-28-15,0 0-41 16,0 0-22-16,0 0-21 15,0 1-12-15,0-1-9 16,0 0-8-16,0 0-1 16,15 0-1-16,15 0-2 15,20 0 37-15,5 0-25 16,3-5-15-16,6 0-4 16,-6 2-79-16,-18 3-304 15</inkml:trace>
  <inkml:trace contextRef="#ctx0" brushRef="#br0" timeOffset="450269">12389 5368 664 0,'0'0'211'0,"0"0"-89"16,0 0 3-1,0 0-40-15,0 0-42 0,0 0-10 16,0 0-18-16,0 6-2 16,0 15-2-16,0 9 20 15,0 9 5-15,0 0-36 16,0 7 2-16,0 3 5 15,0 6-7-15,8 9-30 16,21 2-99-16,0 0-165 16,8-8-267-16</inkml:trace>
  <inkml:trace contextRef="#ctx0" brushRef="#br0" timeOffset="457293">8952 4969 164 0,'0'0'330'16,"0"0"-147"-16,0 0-32 16,0 0-58-16,0 0-18 15,0 0-18-15,0 0-20 16,21-14-16-16,-16 14-14 15,1 12 11-15,-6 21-10 16,3 7 59-16,-3 2-46 16,7 7-10-16,-7 4 14 15,0 7-6-15,0 6-10 16,6 6 17-16,15-1-20 16,3 6-4-16,7 0 10 0,6 0-11 15,0 0 8 1,-4 0-9-16,-2 0 0 0,-10 0 6 15,3-8-6-15,-3-1 0 16,2-5 8-16,-2-2-7 16,1 3 2-16,-8-1-3 15,1-3 0-15,-5 3 0 16,2-4 0-16,-2-4 0 16,-10-4 3-16,0-2-2 15,0-4 0-15,0-1-1 16,0 3 0-16,0 5 1 15,0 6-1-15,0 0 0 16,-8 2 1-16,-6 9 1 16,-7 5 0-16,3 6-2 15,-4-3 0-15,1-8-1 0,11-6 2 16,4 0-1-16,6-3 0 16,0 4 2-16,0-6-3 15,0-3 1-15,0 0 0 16,0 0 0-16,0 0 0 15,0-3 0-15,0 6 1 16,0 2 1-16,0-2 3 16,0 2 4-16,0-7-7 15,0-4 12-15,0 1-14 16,0-1 0-16,0 2 4 0,0 8-1 16,0 2 2-1,0 5-5-15,0 3 3 0,0-3 6 16,0 5-9-16,0-3 3 15,0 4 3-15,0 0-4 16,0 0 2-16,0 2-4 16,0 2 4-16,-15 4 1 15,2-1-5-15,10-1 0 16,-2-4 9-16,-1 0-6 16,-4-5 0-16,4 0-3 15,-1-6 2-15,7-5-1 16,0-3-1-16,0-2 0 15,0 1 8-15,0-2-7 16,0 3-1-16,0 6 3 16,0 5-1-16,0 0 6 0,0-4-5 15,0-3-1-15,0-9 7 16,0-6-6-16,0-2-2 16,0-2-1-16,0 1 6 15,0 9-6-15,0 5 0 16,0 7 0-16,0 8 2 15,0-1 0-15,0-1-2 16,0-2 0-16,0-7 1 16,0-8-3-16,0 1 3 15,0-2-1-15,0-9 4 0,0 1-4 16,0-12 0 0,0 3-1-16,0 6 5 0,0 7-5 15,0 6 1-15,0 3 0 16,0 6 2-16,0-1 0 15,0 4-2-15,0-4 0 16,0-5 2-16,0-5-1 16,0-4-1-16,0 0 0 15,7 2 2-15,-1 4 2 16,-6 3-4-16,0 11 0 16,0 1 1-16,0 6 10 15,0 7-7-15,0-3-2 16,0 6 8-16,0-9-5 15,0-3-3-15,0 9-2 16,0-3 2-16,0 5 7 16,0-2-9-16,0-3 0 15,0 3 10-15,0-3-9 0,0-5 6 16,0 2-3-16,0-6-2 16,0-1 9-16,0 1-11 15,0-13 0-15,3 6 3 16,15-12 0-16,-8-7-3 15,4-10 0-15,-1-7 0 16,-10-14-7-16,4-5-3 16,-7-4-49-16,6-2-65 15,2-13-144-15,5-53-283 16</inkml:trace>
  <inkml:trace contextRef="#ctx0" brushRef="#br0" timeOffset="1.04746E6">14087 15216 42 0,'0'0'99'0,"0"0"-66"0,0 0 40 16,0 0 8-16,171-149-22 15,-112 121-7-15,-7 4-42 16,12 5-7-16,-6-6 4 16,9 6-7-16,-9-12-20 15</inkml:trace>
  <inkml:trace contextRef="#ctx0" brushRef="#br0" timeOffset="1.04798E6">15514 14258 563 0,'0'0'355'0,"0"0"-225"16,0 0-10-16,-61-189 6 15,3 137-49-15,-6 8-9 16,-4 6-19-16,-4 15-18 16,-2 15-3-16,-5 8-28 15,-10 0-1-15,-20 44-9 0,-10 28 19 16,-1 21-9-16,10 11 2 15,36-7 7-15,37-4-12 16,37-13 3-16,0-8 0 16,61-4-4-16,47-10 4 15,32-6 0-15,38-2 4 16,20-12-2-16,8 3 7 16,-24-5-9-16,-26 14 0 15,-39-1 5-15,-44 12-5 16,-54 7 0-16,-19 18-4 15,-53 13 11-15,-73 3 3 16,-36-9-10-16,-20-13 0 16,-1-20 9-16,-4-21 0 0,12-23-9 15,11-16 5 1,19-5 7-16,36-39-24 0,54-17 5 16,55-38-39-16,52-27-30 15,126-15-123-15,36 7-120 16,14 23-316-16</inkml:trace>
  <inkml:trace contextRef="#ctx0" brushRef="#br0" timeOffset="1.04969E6">16447 14335 830 0,'0'0'194'16,"0"0"-13"-16,0 0-39 0,0 0-24 15,0 0-66-15,0 0-25 16,-126-106 10-16,75 108-37 16,-2 45 0-16,-17 22 5 15,3 16 2-15,22 25 1 16,8 5-8-16,24 4 0 16,13 2 0-16,0-12 0 15,79-23 0-15,38-23 0 16,33-21 3-16,41-29-9 15,44-13 6-15,23-44 0 16,-1-30 5-16,-26-22-1 16,-50 2-4-16,-43-2 0 15,-50 3 6-15,-36 15 6 16,-36 21-12-16,-16 15 0 16,0 23 18-16,0 14-14 0,0 5 3 15,0 0-7-15,0 0 4 16,-21 47-16-16,-5 29 5 15,-1 29 7-15,3 8 22 16,8 5-18-16,16-8-4 16,0-6 0-16,3-7 9 15,34-23-9-15,-3-30 0 16,-10-13 0-16,-8-21 5 16,-10-10 2-16,-6 0-7 15,0 0 9-15,0-36-9 16,0-35 42-16,-32-28-42 0,-26-25 0 15,-8-5 5-15,-8-11-3 16,-5-9-2-16,5 4 0 16,16 4 0-16,28 31-9 15,24 19 9-15,6 28 0 16,36 19-10-16,59 11 1 16,24 13 7-16,18 20-5 15,-11 0-7-15,-16 44 3 16,-31 28-6-16,-42 22 3 15,-37 13 8-15,0 17-9 16,-85-8 7-16,-13-12-8 16,3-24 1-16,28-31 1 0,33-19-9 15,34-10-35 1,0-9-3-16,101-11-11 0,49-11 35 16,33-33 0-16,15-17-38 15,-23-5 31-15,-40 11-6 16,-41 11 20-16,-30 11 27 15,-33 11 5-15,-9 3-2 16,-17 5 2-16,-5 9 0 16,0-1 56-16,0 6 21 15,0 0-16-15,0 0-8 16,0 33-46-16,3 25 21 16,10 22 50-16,-13 8-50 0,0 2 21 15,0-10-29 1,0-6-6-16,0-7 1 0,0-12-13 15,0-17 20-15,0-8-24 16,0-19 0 0,0-11 8-16,0 0-3 0,0-5-3 15,0-45 15-15,0-41-10 16,0-32-2-16,3-31-5 16,15-3 0-16,-2 3-3 15,-2 8 5-15,2 28-2 16,-1 22 0-16,1 33 6 15,-1 32-8-15,-3 26 2 16,3 5-9-16,9 0-6 16,19 36 4-16,15 32 11 15,10 34-3-15,-4 15 7 0,2 8-1 16,0-10-3 0,-11-18 0-16,3-17-1 0,-7-20 1 15,-8-22-16-15,-15-18-12 16,-20-15-46-16,-8-5 10 15,0 0 3-15,-26-30-21 16,-48-8-118-16,-24-16-3 16,-27 6 15-16,6 10 23 15,9 7 146-15,25 6 19 16,17 14 69-16,22 11-3 16,12-5 21-16,19 2 8 15,15 3 3-15,0-3-77 16,73-11-11-16,53-16 10 15,47-19 46-15,36-14 5 0,20-17 11 16,12 0-36-16,-11 3 14 16,-50 16-7-16,-71 23-35 15,-56 13 36-15,-51 20-6 16,-2 5 6-16,0 0 18 16,0 0-46-16,0 0-6 15,0 16-20-15,-2 28-5 16,-14 25 5-16,-2 22 0 15,15 0 1-15,3 2 9 16,0-2-6-16,0-6-4 16,37-5 4-16,8-12 3 0,-1-24-1 15,-9-8-6 1,-12-25 0-16,-14-5 0 0,-4-6 5 16,-5 0-5-16,0 0 15 15,0-42-11-15,-32-24 21 16,-29-27-25-16,-23-11 0 15,-25-6-2-15,-14-12 2 16,-2 4 0-16,6 3-4 16,34 10 10-16,32 34-20 15,50 19 14-15,3 18 0 16,40 13-17-16,48 4 10 16,14 6-3-16,7 8 6 15,-5 3-1-15,-2 0-9 16,-20 3 14-16,-18 33 0 0,-25 7-17 15,-26 24 15-15,-13 4 2 16,-37 12-2-16,-58-4-43 16,-8-7 13-16,14-23-73 15,25-13-26-15,27-11-5 16,16-6-127-16,-1-11-149 16</inkml:trace>
  <inkml:trace contextRef="#ctx0" brushRef="#br0" timeOffset="1.0501E6">13439 16214 576 0,'0'0'128'0,"-351"121"-40"15,257-88-5-15,63-22-6 16,31-11-20-16,0 0-29 16,64 0-21-16,80-6 6 15,124-43 59-15,118-36 26 0,140-39 5 16,143-27-50-1,119-17-13-15,95 3-23 0,42-6-11 16,-20 6 9-16,-31 6-12 16,-59 24 1-16,-86 31 14 15,-118 30-11-15,-145 32-9 16,-160 13 2-16,-131 17 0 16,-96 12-13-16,-79 0-26 15,-58 16-103-15,-169 34-164 16,-141 24-43-16</inkml:trace>
  <inkml:trace contextRef="#ctx0" brushRef="#br0" timeOffset="1.05038E6">14898 16484 36 0,'0'0'712'15,"0"0"-603"-15,0 0-34 16,0 0-2-16,278-51-60 15,150-39 88-15,194-39 11 16,152-31-49 0,93-5-16-16,35-5-4 0,2 16-12 15,-21 6 21-15,-45 13-7 16,-108 19-31-16,-122 31 31 16,-166 30-35-16,-141 19-2 15,-140 22-4-15,-94 14 4 16,-60 0-16-16,-14 0 7 0,-118 20-66 15,-89 27-51-15,-72 2-220 16,-44-11-152-16</inkml:trace>
  <inkml:trace contextRef="#ctx0" brushRef="#br0" timeOffset="1.05116E6">13679 13876 486 0,'0'0'22'16,"0"0"-11"-16,0 0-11 15,0 0-192-15</inkml:trace>
  <inkml:trace contextRef="#ctx0" brushRef="#br0" timeOffset="1.05207E6">20461 13530 166 0,'0'0'108'16,"0"0"3"-16,0 0 11 15,0 0-21-15,0 0-5 16,0 0-7-16,-66-104-14 0,44 96 26 16,-14-7-27-16,-17 7-27 15,-29-3 20-15,-24 11-33 16,-42 0 0-16,-38 0-1 15,-35 3-21-15,-44 19 25 16,-28-3-37-16,-43 6 4 16,-34 3 11-16,-34 4-9 15,-38 7-6-15,-36 14 0 16,-28 4 5-16,-14 9-1 16,25 2-4-16,27-7 0 15,56-6-9-15,63-11 9 16,56-14 0-16,62-7-5 15,52-15 11-15,49-4 0 16,40-4-6-16,39 7 0 0,15-7 4 16,-1 0-4-16,-16 11-3 15,-23 8 1-15,-18 11 4 16,-1 1-14-16,-10 1 12 16,12-1 0-16,19-4 3 15,6-2-1-15,17-1-4 16,14 4 1-16,3 2 1 15,26 5-11-15,8 8 11 16,0 6 0-16,8 6-3 16,42 19 8-16,8 6-5 15,8 11 0-15,17 16 4 16,17 27 19-16,5 24-18 16,14 9 4-16,12 4 20 0,10-20-24 15,5-8 20 1,13-3-9-16,-9-19-9 0,-9-11 26 15,-17-11-27-15,-13-25-5 16,-16-7 10-16,-10-24-7 16,-24-7-6-16,-18-16 2 15,-18-9-15-15,-14-4-15 16,-8-7-129-16,4-13-77 16,-1-60-192-16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28:27.0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236 827 261 0,'0'0'140'0,"0"0"-22"15,0 0 0 1,0 0-30-16,0 0-33 0,-192-153-21 16,192 133 32-16,0 1-26 15,3-3-9-15,60 0-2 16,42-8-23-16,48-3 21 16,49-11-15-16,70-17-2 15,48-13 28 1,47-11-33-16,3-1 11 0,-34 7 5 15,-61 21-20-15,-86 28 18 16,-85 16-19-16,-61 14 0 16,-37 3-9-16,-6 41 11 15,0 8-2-15,0 17 71 16,-12 3-42-16,-3 2 10 16,8 6-18-16,4 10-4 0,3 15 20 15,-12 24-20-15,3 6 19 16,-3 8 7-16,8 2-17 15,4 2 11-15,4-13-22 16,47-10 0-16,13-14 13 16,-6-25-26-16,-5-19 7 15,-11-14 5-15,-11-11-12 16,-15-16 21-16,-8-11-23 16,-8-10 3-16,0-4 15 15,0 0-16-15,0 7 5 16,-61 6-7-16,-55 23 3 15,-55 6-15-15,-49 13-41 16,-15-6-124-16,-6-18-220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1:45:43.23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18841 9981 540 0,'0'0'167'0,"0"0"-79"0,0 0 15 16,0 0 24-16,0 0-27 15,0 0-38-15,8-24-14 16,21 10-2-16,6 0-42 16,12-2 7-16,1-1 5 15,-8-2 0-15,4 2 10 16,-17 4-9-16,-12 6 3 15,-9 2 3-15,-6 3-4 16,0 2-8-16,0 0-6 16,0 0-5-16,0 0-10 0,0 0-9 15,0 30 12-15,-19 14 7 16,1 11 4-16,-3 0-1 16,5 0-2-16,-2 8 0 31,9-1 1-31,4 0-2 15,0-2 1-15,0-10-1 16,5-9 0-16,0-22 0 16,0-7 0-16,-6-7 1 0,3-2 0 15,-4-3 3-15,-4 0-4 0,-8 0-9 16,-18 0 9 0,1 0 18-16,-7 0-16 15,22 0 0-15,11 0 6 16,4-6-5-16,6 6 1 0,0 0-4 0,0-2-1 15,0 2-18-15,53 0 4 16,47 0 15-16,28-6 5 16,41-13-1-16,-14 0-4 15,-17-6-20 1,-29 0-54-16,-25 1-54 16,-20-4-82-16,-35 3-110 0,-19 6-341 15</inkml:trace>
  <inkml:trace contextRef="#ctx0" brushRef="#br0" timeOffset="438">19975 10086 359 0,'0'0'210'0,"0"0"-76"16,0 0-3-16,0 0-29 15,0 0-7-15,0 0-17 16,17-31-12-16,-17 31-7 15,0 0-38-15,0 0-21 16,-6 0-11-16,-9 14 11 16,3 16 7-16,-3 12 2 15,9 14-4-15,6-2-3 0,0 1-1 16,6-6-1-16,46-2-1 16,12-8 1-1,12-20 0-15,15-11 5 16,-2-8-3-16,4 0 9 15,-8-17 30 1,-24-18 19-16,-12-7-2 16,-28-9-8-1,-18-7-17 1,-3 0 0-16,-10-3-21 16,-48 6-8-16,-14 3-2 0,-12 8-2 0,-9 11 0 15,-8 11-6-15,3 14 5 16,3 8-19-16,13 0-44 15,17 25-44-15,20 10-40 0,32 4-129 16,13-3-104-16</inkml:trace>
  <inkml:trace contextRef="#ctx0" brushRef="#br0" timeOffset="1009">21025 10008 785 0,'0'0'144'0,"0"0"-28"16,0 0 6-16,0 0-4 0,0 0-51 15,0 0-33 1,-76-38-6-16,97 33-9 0,19-3-13 16,2-4 0-16,5 0-3 15,-10 8-2-15,-5-4 1 16,-6 2 1-16,-12 6 0 15,-1-2-1-15,-13 2 3 16,0 0-3-16,0-4 2 16,0 4 1-16,0 0-4 15,0 0-1-15,0 0-4 16,3 20-10-16,9 19 14 16,-6 7 2-16,-6 7 0 15,0 8-1-15,0 1 2 31,0 7 2-31,0-3-5 0,0-5 3 0,0-6-3 16,0-14 1-16,0-4-1 16,0-17 1-1,0-3-1-15,0-9 0 0,0-1-2 16,-6-7 1-16,1 0-1 0,-5 0 2 16,-12 0 6-1,-14 0 6 1,-7 0 8-16,3 0 3 15,4 0-14-15,17 0-3 0,19 0 0 16,0 0-6-16,0 0 0 0,0 0-8 16,19-12 1-16,63-10 7 15,65-8 0-15,39-9-10 16,19 6-67-16,-37 8-133 16,-42 12-162-1</inkml:trace>
  <inkml:trace contextRef="#ctx0" brushRef="#br1" timeOffset="-72178">1362 1195 596 0,'0'0'131'16,"0"0"-23"-16,0 0 7 15,0 0-13-15,0 0-34 16,0 0-10-16,0 0-27 15,43-124 0-15,-36 102-14 16,-4 3 4-16,-3 2-9 16,0 2-7-16,0 5 6 0,0 2-4 15,-16 3-1-15,-24 5-6 16,-18 0-2-16,-6 0 0 16,-9 5 1-16,5 17 0 15,7 3-1 1,7 8-8-16,14 0-6 0,12 6 0 15,12-1 15-15,16 4-23 16,0-2-25-16,44 2 23 16,29-4 19-16,16-5-49 15,6-1 23-15,3-3 32 16,-16-2-11-16,-9-2 10 16,-19 0 2-16,-17-6 0 15,-21 0 1-15,-16 3-4 0,0 3 2 16,-6 3 1-1,-46-3 0-15,-15 5 5 0,-12-14 0 16,11-1-2-16,4-15 0 16,19 0 2-16,1 0 1 15,17-29 1-15,8-7-6 16,14-7 7-16,5-5-4 16,0-3 7-16,36-8-6 15,25 0-2-15,9-5-3 16,4 6-1-16,-14 15-1 15,-10 1-3-15,-10 12-13 16,-13 11-59-16,-19 5-137 16,-8 5-205-16</inkml:trace>
  <inkml:trace contextRef="#ctx0" brushRef="#br1" timeOffset="-69672">1751 1360 508 0,'0'0'158'0,"0"0"-24"16,0 0-3-16,0 0 4 16,0 0-36-16,0 0-32 15,0 0-27-15,-74 2-11 16,74-2-9-16,10 0-13 16,25 0-5-16,36 0 0 15,27 0 3-15,39-2-2 16,4-4-3-16,6 1 2 15,-35 2-1-15,-33 3-1 0,-29 0 1 16,-31 0 2-16,-14-3-3 16,-5 3 1-16,0-2-1 15,0-4 0-15,-15-5 0 16,-36-3-7-16,-8 1 1 16,-6-4 5-16,11 4 1 15,2-2 0-15,15 5 0 16,10 4 1-16,12 3-1 15,9 3 0-15,6 0 0 16,0 0-1-16,0 0-6 16,0 0 0-16,37 0-3 0,11 0 10 15,19 11 1-15,-5 8-1 16,7 4 0-16,-13-2 0 16,-1 2 0-1,-18 1 0-15,-19 3-2 0,-6 4-2 16,-12 2 4-16,-6 0-4 15,-73 3 1-15,-25 0-55 16,-1-10-104-16,10 0-70 16,44-10-99-1</inkml:trace>
  <inkml:trace contextRef="#ctx0" brushRef="#br1" timeOffset="-68975">3250 1177 563 0,'0'0'209'0,"0"0"-69"0,0 0 21 15,0 0-44-15,0 0-67 16,0 0-47-16,0 4 4 16,0 40-7-16,0 11 34 15,0 3-16-15,0 1-2 16,0-5-1-16,0-5-9 15,13-5-1-15,5-14-3 16,-6-10 0-16,-2-12-2 0,-10-8 0 16,0 0 7-16,0 0 6 15,0-28 9-15,0-19-6 16,0-13-6-16,0-10-3 16,-3-14-5-16,-10-4-1 15,5 3 2-15,-5 5-2 16,13 18 0-16,0 12 0 15,0 16-1-15,0 15 0 16,0 11-2-16,0 5 2 16,0 3-7-16,13 0-1 15,26 0-4-15,19 11 8 16,6 17 1-16,-3 5 0 16,-8 5-4-16,-17 3 2 15,-19 3 0-15,-17 3 1 16,0-3-2-16,-17-2-1 0,-19-12 1 15,-1-9 0-15,13-7 1 16,8-8 2-16,3-3 2 16,10-1 1-16,3-2 0 15,0 0-1-15,0 3-1 16,0 0-2-16,0 8-6 16,40 2 3-16,24 4 3 15,15 2 3-15,-8 4 1 16,3 1 0-16,-16 7 0 15,-15 2-2-15,-14-1 2 16,-16 2-1-16,-13-4 1 16,0-3-2-16,-13 3 2 0,-48-5 2 15,-34-3 4-15,-8-6-6 16,-6-7 4-16,1-9-4 16,31 0-3-16,19 0-79 15,31-11-83-15,27-22-29 16,43-11-61-16</inkml:trace>
  <inkml:trace contextRef="#ctx0" brushRef="#br1" timeOffset="-68735">3987 1299 366 0,'0'0'216'16,"0"0"-71"-16,0 0-18 15,0 0-36-15,0 0-49 0,0 0-31 16,33 33 3-16,-10 7 29 15,-15 0 19-15,8 1-29 16,-5 1-17-16,-1-3-9 16,6-2-3-16,-5-9-4 15,-1-6 0-15,-2-11-5 16,-8-6-62-16,0-5-107 16,0 0-41-16,0-13-151 15</inkml:trace>
  <inkml:trace contextRef="#ctx0" brushRef="#br1" timeOffset="-68452">3963 1049 280 0,'0'0'149'0,"0"0"-11"16,0 0-2-16,0 0-23 16,0 0-32-16,0 0-33 15,-73-69-31-15,57 69-17 16,-5 8 0-16,-6 17 0 15,8 2 0-15,7 1 0 16,12-9-1-16,0-2 0 16,0-9 0-16,12-2 1 15,12-3 0-15,-2-3 7 16,-7 0-1-16,-1 0 4 16,-6 0-3-16,-8-12-2 0,0-1 6 15,0 2-10 1,0 5-1-16,-29 6-12 0,11 0-50 15,6 14-164-15,2 26-273 16</inkml:trace>
  <inkml:trace contextRef="#ctx0" brushRef="#br1" timeOffset="-66779">4286 1368 542 0,'0'0'192'16,"0"0"-52"-16,0 0-9 0,0 0 1 15,0 0-54-15,0 0-35 16,0-82-36-16,0 82-7 16,0 8-13-16,32 16 13 15,0 7 2-15,-1 5-1 16,-7-1-1-16,-2 4 0 15,6-3 0-15,-4-6 1 16,-8-5-1-16,2-9 0 16,-4-8 0-16,2-6 0 15,0-2 0-15,5 0 3 16,0-7 11-16,0-18-7 16,-5 0-2-16,5 1 4 15,-5-1-3-15,-1 6 10 16,0 4-10 15,-8 7 4-31,-5 8-3 0,-2 0-7 16,0 0-1-16,6 0-9 0,10 0-4 0,5 20 12 15,0-3 2-15,3-1 1 16,-5-2-1 0,6-6 0-16,-11-4 0 15,-1-4-1 1,3 0 0-16,5 0 1 15,9 0 5-15,17-12 0 0,-5-13 0 16,16 0-5-16,-7-3 2 0,-14 8-1 0,0 0-1 16,-9 5 0-16,-9 7 0 15,-5 5-1-15,7 3-4 0,2 0 0 16,-2 0 0 0,0 0-1-16,-6 6 1 0,-5 2 3 15,2-5-1-15,-6 1 2 16,2-4 0-16,-8 0 1 15,0 0 1-15,0 0 6 16,0 0 2-16,0-4-1 16,-29-15-8-16,-5 2 0 15,-3-2 2-15,-3 8-2 16,-11 6-1-16,7 5-3 16,-1 0 0-16,2 13-3 0,12 20 2 15,4 9 5 1,27-1-2-16,0-8 1 0,6-5 0 15,46-8-2-15,9-8-2 16,-3-6 2-16,6-6 1 16,-11 0 2-16,-8-3 2 15,-11-13 3-15,-18-3-1 16,-8-3 1-16,-2-1 1 16,-6 4 1-16,0 2 6 15,0 9-2-15,0 3 9 16,0 2-6-16,0 3-5 15,0 0-7-15,0 0-2 16,0 0-6-16,0 0-6 16,7 16 6-16,11 10 6 0,3-2 1 15,1 1-1-15,-1-6 0 16,-5-5-1-16,5-3 1 16,9-9 0-16,-2-2 0 15,12 0 4-15,2-21 7 16,1-9-6-16,-1-4 0 15,-2 4 3-15,-3 3-7 16,-9 2 4-16,-14 11 1 16,-4 3-2-16,-10 8-2 15,6 3-2-15,4 0-8 16,8 0-4-16,1 6 5 16,2 13 2-16,0-3 3 15,-7 1 2-15,2-6 1 0,-3 0 0 16,2-9 1-16,-9 1-1 15,-3-3 1-15,2 0 1 16,3 0 3-16,13 0-6 16,-3-13 6-16,15-6 1 15,-8-1-3-15,-3 1-3 16,-17 8 1-16,1 2 1 16,-6 9 2-16,0 0-2 15,0 0-3-15,0 0-8 16,4 0 1-16,10 0-6 15,8 0 4-15,12 9 8 16,3 2 0-16,-6-3 1 0,4-2 3 16,2-6-3-16,-6 0-1 15,6 0 1-15,8 0 2 16,8-14 3-16,5-8-2 16,-10 3-2-16,-17 2 0 15,-9-2 2-15,-7 0 3 16,-6 0 1-16,-4 2-3 15,-5 0 11-15,0 9 4 16,0 3 1-16,0 2-5 16,0 3-15-16,0 0-4 15,0 0-4-15,0 33-3 16,-24 14 11-16,-18 14 3 16,-1 15-3-16,-4 15 1 15,12 22 0-15,4 16 1 16,4 1 1-16,27-4-2 0,0-16 0 15,0-14-1-15,0-7 2 16,6-16-2-16,9-15 2 16,-9-21-1-16,-6-20 0 15,0-10-1-15,0-7 6 16,-6 0 17-16,-62-17 24 16,-23-24-31-16,-16-20-12 15,-2-4-3-15,1-7-1 16,26-2-11-16,39 2-6 15,40 3-3-15,3-2-43 16,98 0-74-16,27 1-90 16,15 10-42-16,-2 5-25 15</inkml:trace>
  <inkml:trace contextRef="#ctx0" brushRef="#br0" timeOffset="-32091">13202 4002 513 0,'0'0'64'0,"0"0"34"0,0 0 53 16,0 0-60-16,0 0 6 15,0 0-15-15,10-46-21 16,17 27-33-16,4-9-1 16,3 1 17-16,-10-1-2 15,3 0-9-15,-11 4-4 16,-1 2 3-16,-9 8-8 16,-6 5 6-16,3 7-13 15,-3 2-4-15,0 0-13 16,0 0-3-16,0 8-11 15,0 28 11-15,0 11 3 16,0 5 0-16,0 8 2 16,-16 7-1-16,2 4 2 15,-1 0-3 1,-1-1 1-16,5-14-1 16,-5-8 2-16,6-12-2 0,4-11 0 15,-9-14-1 1,6-3 0-16,-25-8 1 15,-2 0 1-15,-17 0 6 0,-4 0-7 16,5 0 4-16,15 0-3 0,21 0 1 16,16 0-2-16,0 0-1 15,13 0-7-15,54 0 6 0,43 0 1 16,36-6 2 0,17-13 1-16,-7-6-2 0,-10-3-18 15,-29 7-58-15,-41 1-57 16,-25 10-127-16,-32 6-215 15</inkml:trace>
  <inkml:trace contextRef="#ctx0" brushRef="#br0" timeOffset="-31677">14291 3950 331 0,'0'0'359'15,"0"0"-220"-15,0 0 3 16,0 0-6-16,0 0-28 0,0 0-32 16,-46-138-25-1,34 138-17-15,2 0-32 0,-4 26 4 16,-8 20-6-16,7 18 7 16,15 5-6-16,0 5 3 15,0-6-3-15,37-5 0 16,14-8-1-16,7-16-1 15,3-12 1-15,18-15 1 16,-5-12 0-16,2 0 5 16,-5-8-1-16,-4-26-2 15,-6-10 7-15,-6-8 7 16,-15-11 9-16,-19-14-10 16,-21-6 1-16,0 1-10 15,0 5-3-15,-61 16-4 0,-18 17-1 16,-16 17-3-16,-3 18-19 15,10 9-37-15,17 4-43 16,26 28-71-16,29 10-91 16,16 2-122-16</inkml:trace>
  <inkml:trace contextRef="#ctx0" brushRef="#br0" timeOffset="-31303">15378 3865 110 0,'0'0'519'0,"0"0"-371"16,0 0 0-16,0 0-13 0,0 0-38 15,0 0-25 1,-167-104-31-16,145 104-26 0,4 24-9 16,-3 17 1-16,5 15 2 15,16 8-6-15,0 1 1 16,0 1-1-16,19-8-2 15,29-11 1-15,10-12-2 16,16-13 1-16,2-16 1 16,4-6 3-16,-7 0 4 15,-22-12 6-15,-14-15 29 16,-16-14 1-16,-11-14-12 16,-10-8-5-16,0-3-16 0,-21 4-2 15,-34 10-6 1,-19 11-4-16,-5 12 0 0,-1 9-4 15,7 15-30-15,6 5-60 16,22 2-50-16,22 34-81 16,23-3-109-16</inkml:trace>
  <inkml:trace contextRef="#ctx0" brushRef="#br0" timeOffset="-30904">16026 3865 638 0,'0'0'158'0,"0"0"-17"15,0 0-9-15,0 0-26 0,0 0-37 16,0 0-31-16,0-47-34 16,0 50-4-16,-9 28 0 15,-12 12 9-15,-7 10-6 16,13-1-2-16,6 4 4 15,9-2-3-15,0-10-2 16,0-6-1-16,31-10 1 16,27-15 4-16,21-13-1 15,3 0 4-15,6 0 0 16,7-27 21 0,-15-9 2-16,-19-11 0 15,-12-10 6 1,-25-9-7-1,-24-6-7-15,0 3-11 16,-8 12-8 0,-66 10 1-16,-27 22-4 15,-33 23-28-15,-41 2-137 16,-23 13-291-16</inkml:trace>
  <inkml:trace contextRef="#ctx0" brushRef="#br2" timeOffset="-59472">1708 2939 448 0,'0'0'152'16,"0"0"-20"-16,-47-146-27 15,42 110-31-15,-5 13 12 16,10 10 1-16,0 7-27 16,0 6-20-16,0 0-33 15,0 15-7-15,0 48-16 16,15 36 16-16,16 35 17 15,-1 31-5-15,4 27-2 16,-10 32 6 0,5 32-3-16,0 24-2 15,8 30-6-15,-8 18-1 0,-11 7-2 16,-7 10-1-16,-11 6-1 0,-5-2 5 16,-42-15-4-16,-4-27-1 15,1-40 1-15,11-36-1 16,6-36 1-16,8-38 0 15,13-39 1-15,9-38-2 16,3-34 0-16,0-23 0 16,0-12 0-16,0-11 0 15,0 2 1-15,0-2 6 16,0 0-1-16,0 0 0 16,0 0 1-16,0-16-7 15,0-36-54-15,0-23-125 16,36-21-132-16,-11-5-304 0</inkml:trace>
  <inkml:trace contextRef="#ctx0" brushRef="#br2" timeOffset="-58860">249 4055 452 0,'0'0'82'0,"0"0"-21"0,0 0-6 16,0 0 22-16,0 0-6 16,0 0-18-16,-140 0-25 15,140 0-15-15,0 0-11 16,55 0-2-16,89 0 2 16,122 0 9-16,115-23-8 15,115-15 4-15,76-3-5 16,17 3-2-16,7 0 0 15,-25 1 0-15,-21 1 5 16,-43 4-2-16,-79 7-3 0,-83 8 2 16,-100 6-2-1,-86 11 0-15,-70-2 0 0,-53 2 0 16,-29 0-3-16,-7 0 1 16,-34 0-7-16,-49 0-28 15,-27 0-132-15,-6 13-126 16</inkml:trace>
  <inkml:trace contextRef="#ctx0" brushRef="#br2" timeOffset="-55867">3517 3114 275 0,'0'0'90'0,"0"0"17"0,0 0 7 16,0 0-12-16,0 0-25 15,0 0 0-15,0 0-11 16,21 0-14-16,-15-2 19 15,4-18-17-15,1-7-46 16,-1 2 8-16,-10 3 5 16,0 3 4-16,0 2 4 15,0 6-3-15,-31 3-1 16,-12 3-25-16,3 5 0 16,-8 0 0-16,11 0-6 15,6 3 4-15,1 14 2 16,15 1-2-16,15 4-2 0,0 0-7 15,0 0-2-15,18 3-1 16,30 2-3-16,11 1-4 16,14 5 1-16,1-3 15 15,-2 5 0-15,-1 2 3 16,-13-5-5 0,-10 2 5-16,-16-7-2 15,-17-2 0-15,-15-1-4 16,0-1-23-16,-10-2 21 15,-41-4 2-15,-14-9-11 0,4-5 16 16,3-3 3-16,16 0 8 16,12-8-7-16,14-17 5 15,3-5-3-15,13-3 2 0,0-3-4 16,0-2 0-16,13-4-1 16,27 1-32-16,2 1-142 15,4 1-115-15</inkml:trace>
  <inkml:trace contextRef="#ctx0" brushRef="#br2" timeOffset="-55113">186 3271 279 0,'0'0'208'0,"0"0"-50"16,0 0-28-16,0 0-13 16,0 0-23-16,0 0-16 0,0-49-16 15,0 41-16-15,0-1-11 16,0 2-11-16,12-2-5 15,13 3-14-15,4 1-5 16,15 2 0-16,20 3-3 16,-6 0 1-16,3 0-1 15,-18 14 1-15,-19 7 0 16,-12 7-5-16,-12 5 0 16,0 9 6-16,-34 1 2 15,-19 1 1-15,-13-2 0 16,15-12 0-16,15-8-1 15,14-11-1-15,22-8 0 16,0-1 0-16,0-2-3 16,51 0 2-16,73 0 1 15,61-2 14-15,51-34-7 16,12-1-7-16,-26 0-21 16,-53 15-287-1</inkml:trace>
  <inkml:trace contextRef="#ctx0" brushRef="#br2" timeOffset="-52835">3700 4233 561 0,'0'0'140'16,"0"0"-33"-16,0 0-24 16,0 0 30-16,0 0-18 0,0 0-49 15,0 0-22-15,0-63-9 16,0 63-10-16,0 0-5 16,0 0-3-16,0 25 3 15,0 11 0-15,-25 5 6 16,-6 0-3-16,-1 3-3 15,1 3 2-15,4 0 0 16,11-1-2-16,6-1 0 16,-1-7 1-16,11-2 1 15,0-11-1-15,0-9-1 16,0-6 0-16,0-6 0 16,0-1 1-16,5-3 2 0,24 0 0 15,6 0 2-15,2 0-1 16,15 0-2-16,1-3 2 15,5-14-3-15,-1 4 0 16,-2-3 0-16,-5 2 0 16,-21 3 2-16,-19 2-1 15,-4-2 5-15,-6 2-3 16,0-1-2-16,0-1 3 16,0 0 4-16,0 4 14 15,-6 0-9-15,3 2 6 16,3 5-5-16,-7 0-9 15,7 0-1-15,0 0-5 16,0 0 0-16,0 0-2 16,0 0-4-16,-5 0-1 15,-4 22 3-15,-6 16 2 0,2 7 4 16,4 7-1-16,9 0-1 16,0 6 1-16,0 2-1 15,0 0-1-15,0 1 1 16,0-6-67-16,0-8-140 15,0-9-189-15</inkml:trace>
  <inkml:trace contextRef="#ctx0" brushRef="#br2" timeOffset="-50218">7015 2878 330 0,'0'0'138'0,"0"0"-30"16,0 0-12-16,0 0 3 0,0 0-33 16,0 0-14-1,-113-30-22-15,86 30-20 0,-5 16-9 16,-10 23-1-16,5 10 2 15,13 1 2-15,8 2-4 16,16-2-1-16,0-7 1 16,40-4 4-16,47-10-3 15,3-11 0-15,27-13 9 47,-7-5-4-47,-9 0 3 16,-28-24 4-16,-33-12 21 0,-24-8 35 0,-16-9-36 15,-16 1-12 1,-60 5-4 0,-35 14-15-16,-19 8-2 15,-8 17-16-15,-4 8 4 16,9 0-59 0,10 19-106-16,11 20-125 15</inkml:trace>
  <inkml:trace contextRef="#ctx0" brushRef="#br2" timeOffset="-49562">0 5400 443 0,'0'0'152'0,"0"0"-91"16,0 0-25-16,0 0-13 15,0 0-15-15,265 0 73 16,31 0-1-16,120-25-35 0,85-11-15 16,52 1-21 15,3 4-5-31,-27 4 1 15,-38 7-3-15,-53 10 2 0,-28-1-2 0,-34 5 2 16,-38-2-3 0,-31-3-1-16,-54 0 0 15,-33-6-3-15,-37-2 3 16,-30 0 4-16,-34 2-3 0,-31 1-1 16,-23 2 2-16,-28 3-2 15,-16 2 1-15,-21 7-3 0,0-2-27 16,0 3-79-16,-37 1-102 15,-49 0-181-15</inkml:trace>
  <inkml:trace contextRef="#ctx0" brushRef="#br2" timeOffset="-48904">1142 4736 419 0,'0'0'142'0,"0"0"-41"0,0 0 1 0,0 0-24 16,0 0-39-16,0 0-13 15,101-76-14-15,-58 76-6 16,-4 0-1-16,11 0-2 15,-10 2-3-15,-8 13 2 16,-10 4-5-16,-22 2 2 16,0 10-3-16,-33 8 4 15,-41 1 2-15,-2 0-1 16,12-8 5-16,27-13-6 16,21-7 2-16,16-7-2 15,0 1-1-15,0-4 1 0,10 3 0 16,54-2 4-16,16-3 4 15,17 0-6-15,14 0 0 16,4 0 1-16,-2 0-2 16,-5 0-1-1,-20 0-57-15,-20 0-216 16</inkml:trace>
  <inkml:trace contextRef="#ctx0" brushRef="#br2" timeOffset="-46639">7043 4324 267 0,'0'0'244'15,"0"0"-102"-15,0 0 17 16,0 0-68-16,0 0 9 15,0 0-27-15,0-60 3 16,0 57-17-16,0 3-12 0,0 0-19 16,0 0-16-16,0 0-8 15,0 0-4-15,0 0-5 16,0 0-3-16,0 25 8 16,-15 11 1-16,8-1-1 15,7 10 0-15,0 1 1 16,12-2 0-16,25-3 0 15,9-5 1-15,6-8-2 16,1-9 0-16,10-8 2 16,-2-8-1-16,-3-3 3 15,-12 0 1-15,-12-8 2 16,-13-17-1-16,-18-8 1 16,-3-9 2-16,0-2 14 15,-30 0 9-15,-28 1-14 0,-3 4-11 16,-4 7-2-16,7 0 0 15,0 11-4-15,12 1-1 16,4 6 0-16,5 7-1 16,0 7-4-16,-8 0-6 15,-2 11-36-15,-7 27-68 16,14 9-92-16,9 2-125 16</inkml:trace>
  <inkml:trace contextRef="#ctx0" brushRef="#br2" timeOffset="-45268">3654 5878 150 0,'0'0'175'15,"0"0"-91"-15,0 0-5 16,0 0 19-16,0 0-20 16,0 0-33-16,153-44-12 15,-134 44-12-15,2 0-15 16,0 14 1-16,1 11-3 15,-14 7 1-15,-1 2 3 16,-7 2 1-16,0-1-2 0,0 4-5 16,-23 2 0-1,-12-6 5-15,-5 1-2 0,-9-5-5 16,19-15 0-16,2-2 10 16,12-8-3-16,16-4-4 15,0-2 6-15,0 0-2 16,0 0-2-16,0 0 4 15,28 0-2-15,18 0 16 16,22-6-7-16,4-7-5 16,14 2-11-16,-13 0 4 15,0 0-8-15,-12 2-68 16,-18 7-95-16,-12 2-162 0</inkml:trace>
  <inkml:trace contextRef="#ctx0" brushRef="#br2" timeOffset="-44547">1182 5953 282 0,'0'0'174'0,"0"0"-37"15,0 0-24-15,0 0-19 16,0 0-31-16,0 0 0 16,-192-30-8-16,192 28-29 15,0-3-8-15,21-5-10 16,31 5 3-16,6 0-10 16,3 5-1-16,-3 0-3 15,-15 0 1-15,-6 22 1 16,-23 8-5-16,-14 14 5 15,0 11 0-15,-14 11 1 16,-51 8 0-16,-18 0 2 0,1-1-1 16,-3-17 4-16,11-14-1 15,29-14-3-15,17-15-2 16,25-7 1-16,3-4 0 16,0-2 3-16,0 0-2 15,18 0 2-15,53-2-2 16,17-15 15-16,23-5-8 15,22 3-8-15,9 3 1 16,9 7-1-16,-3 3-63 16,-16 6-212-16,-29 0-402 15</inkml:trace>
  <inkml:trace contextRef="#ctx0" brushRef="#br2" timeOffset="-43746">479 6774 325 0,'0'0'148'0,"0"0"-76"15,0 0-10-15,0 0 3 16,0 0-10-16,0 0-36 15,190 12 0-15,48-12 51 16,77 0-5-16,66-27-27 0,44-7-16 16,19 4-9-16,4 3-4 15,-2 2-6-15,-26 0 4 16,-36 1-5-16,-11 4 1 16,-27-2-2-16,-29 5 5 15,-39 4-6-15,-51-1 11 16,-50 1 7-16,-44-2 4 15,-28 2 8-15,-31 2-9 16,-32-1 6-16,-27 7-9 16,-8 0-6-16,-7 2-1 15,0-2-4-15,0 2-7 16,-53 3-8-16,-32 0-52 0,-22 0-75 16,-10 30-64-1,8 6-135-15</inkml:trace>
  <inkml:trace contextRef="#ctx0" brushRef="#br2" timeOffset="-43144">3337 7283 446 0,'0'0'269'0,"0"0"-153"16,0 0-19-16,0 0-28 0,0 0-2 16,0 0-17-16,66-71-17 15,-34 58-6-15,-6 4-3 16,-7 3 7-16,-6 4-4 15,-13 2 1-15,0 0-5 16,0 0-5-16,0 0-12 16,0 0-6-16,5 0-1 15,4 0-7-15,6 11 2 16,7 14 6-16,-1 10 0 16,-5 12 1-16,-7 8 1 0,-9 2 0 15,0 4 3 1,0-3-4-16,0-3 1 0,6-9-1 15,0-4 2-15,-1-12-3 16,0-11 2-16,-5-8-1 16,0-5-1-16,0-4 2 15,0-2-1-15,0 0 0 16,0 4 7-16,-26-4 5 16,-22 0 15-16,-4 2-23 15,9-2-3-15,25 0 3 16,2 0-3-16,16 0 0 15,0 0-2-15,0 0 0 16,0 0-1-16,18 0 0 16,90-11-8-16,54-22 9 15,52-11-41-15,15-3-68 0,-16 3-127 16,-17 1-258-16</inkml:trace>
  <inkml:trace contextRef="#ctx0" brushRef="#br2" timeOffset="-42462">7043 5716 407 0,'0'0'145'16,"0"0"5"-16,0 0-10 0,0 0-20 15,0 0-6-15,0 0-37 16,0-71-22-16,0 67-3 15,0 4-8-15,-7 0-16 16,7 0-13-16,0 0-15 16,-3 0-9-16,-2 4 1 15,-8 26-1-15,4 8 9 16,2 6 4-16,7 0-4 16,0-3 0-16,37-8 1 0,16-5-1 15,-2-14 2 16,4-6-1-15,0-8 1-16,-5 0 4 0,-8 0 3 0,-5-25 5 0,-18 0 30 16,-5-8-3-1,-14-2-10-15,0-4-7 0,-19 3-5 16,-39 6-10-16,-8 6-2 0,-14 10-5 16,7 5-1-16,-7 9-1 15,7 0-9-15,0 14-4 16,12 22-88-16,9 8-104 15,15 8-201-15</inkml:trace>
  <inkml:trace contextRef="#ctx0" brushRef="#br0" timeOffset="-33580">3956 8655 850 0,'0'0'87'0,"0"0"-45"16,0 0 61-16,0 0 4 15,0 0-28-15,0 0-36 16,-3 0-23-16,3 0-5 16,0 0-2-16,0 0-5 0,0 0 0 15,34 0-5-15,30 0 10 16,18-13-6-16,8-1 1 16,0-5-5-16,2 6-1 31,9-8 0-31,18-5-2 0,19-7 1 15,12-6 1-15,19-2 0 16,4 0-2 0,-2 5-1-1,-15 4 1-15,-3-2 1 16,-21 6 1-16,-7-5-2 16,6 0 2-16,3-5 5 0,19-3-5 15,15-9 7-15,-3-5-2 16,9 0-2-16,-18 0 0 15,-16 6-2-15,-11 2 3 0,-25 3 1 0,-15 5-3 16,-17 4 5-16,-11 1-2 0,-11 4 1 16,3 0-3-16,-2-6-1 15,7 1 1-15,-6 1-5 16,6 1 4-16,-12 2-2 16,6 2-2-16,-1-4 3 15,-1 3-3-15,-5-4 1 16,5-1 0-16,-11-1 2 15,-2-5 0-15,-1-1 0 16,8-1 1-16,-2-1-2 16,-2-3 1-16,-3 3-3 0,-5 2 1 15,-13 7 3-15,-1 2-1 16,-8-5-1-16,-4-6 2 16,-6-6-2-16,0-14-2 15,0 1 2-15,0-5 0 16,0-4 0-16,0 0 3 15,24 1-1-15,4 2 2 16,9 4-5-16,-7 4 3 16,1 0-4-16,2 0 3 15,-8-7-1-15,12-3-1 16,-10-9 1-16,-6 0 1 16,-5-2 0-16,-14 5-1 0,-2 0 3 15,0 8-3-15,0 0-2 16,-15 3 1-16,-6 5-2 15,5-2 2-15,13 0-1 16,-2 0 0-16,5-6 1 16,0-3 0-1,0-2 1-15,8 0-2 0,26 0-2 16,3 8 2-16,-13 5 3 16,-3 6-3-16,-5 1 1 15,-6 1 0 1,-5-2 3-16,-5-8-4 15,0-1 3-15,0-2 1 0,0 1-1 16,0-5-1-16,0 8-1 16,12-1-1-16,-2 10 2 15,-2 7-2-15,-1 7 0 16,-1 0 0-16,-6 4 1 16,0-1 0-16,0 0 1 15,0-3-2-15,0-2-1 16,0 3 1-16,0-6 2 15,0 2-2-15,0 4 0 0,0 2-1 16,0 6 3-16,0 5-3 16,0 0 1-16,0 4 0 15,0 5-1-15,-13-4 2 16,10 6-2-16,-2-5 3 16,-1-1-1-16,2 4-1 15,-8 0 0-15,7 2 0 16,1 5 1-16,-2 4-2 15,0 2 0-15,3 3-2 0,3 0 3 16,0 0-8-16,0 0 2 16,0 0 2-16,0 0 2 15,0 0-1-15,-7 0 0 16,-4 0-3-16,-7 22 2 16,-11 17 4-16,-13 10 1 15,-4 3-1-15,4 9 0 16,-5-3-5-16,17-3 1 15,2-3 0-15,7-11 1 16,5-8-2-16,10-8 0 16,6-11 3-16,0-5-5 15,0-9-3-15,0 0 3 0,0 0 6 16,0 0 2-16,22-23-1 16,36-27 5-16,21-10-2 15,16-11-3-15,-3 1 2 16,-7 2 1-16,-17 7-2 15,-11 12 0-15,-26 11 1 16,-10 13-2-16,-11 14 0 16,-10 11 0-16,0 0-2 15,6 0-4-15,3 13-7 16,19 26 7-16,14 11 6 16,-2 5 0-16,15 11-13 15,-4 5-32-15,-11 12-34 16,-6 5-68-1,-15-6-137-15,-1-10-326 0</inkml:trace>
  <inkml:trace contextRef="#ctx0" brushRef="#br0" timeOffset="-32674">10415 4280 317 0,'0'0'143'0,"0"0"-48"0,0 0 15 16,0 0-22 0,0 0-30-16,0 0-25 0,-42-19-16 15,42 16 3-15,0 1 0 16,0-1 0-16,31-3-10 16,39-2 13-16,27-3 0 15,27 0 9-15,0 3 5 16,1 2-11-16,-11 3-11 15,-7 1-3 1,-24-1-2-16,-32 0-2 16,-20 1-4-16,-13-1 1 15,-18 0 6-15,0-5 23 16,0-3 22-16,-37-8-45 16,-18 0-11-16,-12-1 0 15,-1-4 0-15,5 4 3 16,17 1-2-16,9 0 2 15,10 5-1-15,18 3 2 16,0 5-4-16,9 4 0 0,0 2 0 16,0 0-5-16,3 0-3 0,48 5 7 15,20 20 1-15,5 2 0 16,-6 1 0-16,-2 5 0 16,-23 3 0-16,-11 0-1 15,-15 2 1-15,-14 3-1 16,-5 0 1-16,-5-2-2 15,-51-6-3-15,-23-3-29 16,-10-2-115-16,9-7-134 16,29 2-355-16</inkml:trace>
  <inkml:trace contextRef="#ctx0" brushRef="#br2" timeOffset="-18646">9350 9178 317 0,'0'0'221'0,"0"0"-55"16,0 0-31-16,0 0-37 15,0 0-1-15,0 0-16 16,-16-52-24-16,16 52-24 0,0 0-9 16,0 0-15-16,0 0-1 15,0 0-8-15,0 0-3 16,-11 0-3-16,-5 3 6 16,0 11 3-16,1-1-3 15,9 1 0-15,6-3 0 16,0 2-1-16,0 2 0 15,9 1 1-15,35 0 0 16,14 1 0-16,-7 2 2 16,-2-5-1-16,-3 5 0 15,-9 3-1-15,-1-5 0 16,-14 2-1 0,-14 0-1-16,-1 6 1 0,-7-8-2 15,0 3 3-15,0-8 2 16,0 2-2-16,-21-3 3 15,-10-3-3-15,-17-2 3 16,-15-3 0 0,-3-3-3-16,-14 0-30 0,17 0-63 0,10 0-33 15,23-12-7-15,20-13-76 16,10-10-173-16</inkml:trace>
  <inkml:trace contextRef="#ctx0" brushRef="#br2" timeOffset="-18559">9350 9178 302 0</inkml:trace>
  <inkml:trace contextRef="#ctx0" brushRef="#br2" timeOffset="-18470">9350 9178 302 0,'-162'-103'159'0,"162"91"-39"0,21 1-42 0,25-1-13 16,27 4-24-16,1 0-14 16,8 0-17-16,6 5-6 15,-1 3-4-15,-14 0-2 16,-27 0-101-16,-25 14-317 15</inkml:trace>
  <inkml:trace contextRef="#ctx0" brushRef="#br2" timeOffset="-18000">8591 8939 452 0,'0'0'131'0,"0"0"4"15,0 0-11-15,0 0-15 16,0 0 2-16,0 0-45 15,-79-94-59-15,79 147-3 0,37 32 20 16,0 24 6-16,-6 28 8 16,-17 29 1-16,-7 16-2 15,-7 10-1-15,0 7-11 16,16 1-17 0,5 4 1-16,16-1 3 0,-8 6-1 15,-2 0-5-15,-11 6 0 16,-16 5-3-16,0 11 1 15,0-3-1-15,-16-2-3 16,-26-6 1-16,12-25 0 16,2-36-1-16,14-49-1 15,6-52-11-15,8-47-24 16,0-11-21-16,0-61 22 16,0-49-126-16,0-38-200 15</inkml:trace>
  <inkml:trace contextRef="#ctx0" brushRef="#br2" timeOffset="-17444">7504 10141 236 0,'0'0'71'0,"0"0"12"0,0 0-17 16,0 0 7-16,0 0-9 16,0 0-14-16,-169 0-14 15,169 0-23-15,0 0-8 16,44 5-5-16,60 1 29 15,63-6 36-15,73 0-10 16,74-6 6-16,62-16-23 16,42 8-11-16,2 3-10 15,-8 11-10-15,-36 0-7 16,-47 0 2-16,-29 6 1 16,-49 5-2-16,-47-5 1 15,-54 0 1-15,-56-4 2 16,-45-2-3-16,-46 0-2 15,-3 0-2-15,-66 5-40 0,-72 3-148 16,-60-2-440-16</inkml:trace>
  <inkml:trace contextRef="#ctx0" brushRef="#br2" timeOffset="-16793">7792 9706 149 0,'0'0'211'0,"0"0"-57"0,0 0-30 0,0 0-6 16,0 0-27-16,0 0-10 16,-29-44-15-16,29 41-13 15,0 1 3-15,0 2-20 16,0-8-11-16,29-1-6 16,10 3-11-16,10 4-5 15,-10 2-3-15,4 0-2 16,-6 0 1-16,0 11-3 15,-9 11 1-15,-25 6 0 16,-3 4 2-16,0 7 1 16,-31 2 3-16,-30-3 0 15,-3-4 1-15,11-9-4 16,24-9 1 0,13-8 0-16,16-8-1 15,0 0 3-15,0 0-2 0,0 0 1 16,0 0-2-16,61 0-1 15,48-11 1-15,39-13 9 16,7-4-8-16,-23 12-1 16,-44 9-1-16,-38 7-75 15,-47 0-236-15</inkml:trace>
  <inkml:trace contextRef="#ctx0" brushRef="#br2" timeOffset="-12827">9616 10716 445 0,'0'0'163'0,"0"0"-47"16,0 0-14-16,0 0-8 15,0 0-7-15,0 0-26 16,-105-83-8-16,105 80-24 15,0-2-29-15,21 5-6 16,16 0 6-16,10 0 3 16,11 0 1-16,-12 8-4 15,-4 14 0-15,-11 4-1 16,-17 9-1-16,-14 3 1 16,0 9 2-16,-24 5 1 15,-55 3 2 1,0-3 0-16,5-8-2 15,28-13-1 1,25-12 3-16,18-14-4 16,3 1-2-16,0-6 1 0,0 5 0 15,3-2-3-15,40-3 8 16,2 0-4-16,20 0 0 16,2 0 3-16,12-14-3 0,-2-10 4 15,8-1-4-15,10 2-24 16,10 10-174-16,-2-1-139 15</inkml:trace>
  <inkml:trace contextRef="#ctx0" brushRef="#br2" timeOffset="-11905">7904 10672 193 0,'0'0'191'15,"0"0"-88"-15,0 0-4 16,0 0-40-16,0 0-10 16,0 0-24-16,44-97-17 15,-2 97 1-15,4 0-6 16,-4 3 4-16,-5 13 12 15,-13 7-6-15,-6-1-3 16,-15 5-3-16,-3 3 1 16,0 9 2-16,-39 2 2 15,-25 0-8-15,-10 6 1 16,10-6-3-16,13-5 1 16,20-11-3-1,16-9 0-15,15-7-2 16,0-1 2-16,0-8 0 0,0 0-1 15,36 0 1-15,10 0 6 16,25 0-2-16,2-19 0 16,15 5-1-16,2 8-3 0,-14 6-26 15,-12 0-197 1</inkml:trace>
  <inkml:trace contextRef="#ctx0" brushRef="#br2" timeOffset="-8448">12763 9076 419 0,'0'0'135'16,"0"0"-39"-16,0 0-4 15,0 0-13-15,0 0-28 0,0 0-13 16,0 0-6-16,0 0 8 15,0 0-2 1,0 0 2-16,0 0 6 0,27-11-4 16,4-8-15-16,6-3-19 15,-7 6-4-15,-2-7 1 16,-7 7-1-16,-5 0 0 16,-2-1 2-16,-7 5-2 15,-4 5-1-15,-3 1 3 16,0 6 4-16,0 0-10 15,0 0-4-15,0 0-10 16,0 28 2-16,0 10 12 16,-19 4 3-16,-2-1-1 15,6 3-2-15,2 0 1 16,4 0-1-16,4 5 1 0,-2-5-1 16,7-2 0-1,0-10 1-15,0-7-1 16,0-8 0-16,0-6 0 15,0-11 1-15,0 0-1 0,0 0 0 16,-9 0 2-16,-7 0 2 16,1 0-1-16,-6 0 6 15,6 0-7-15,15 0 1 16,0 0-3-16,0 0-1 16,0 0 0-16,0 0-1 15,40 0-12-15,32-6 12 16,29-5-3-16,4 6-51 15,11 5-62-15,-7 0-61 0,-14 14-70 16</inkml:trace>
  <inkml:trace contextRef="#ctx0" brushRef="#br2" timeOffset="-7671">12834 10809 185 0,'0'0'355'15,"0"0"-225"-15,0 0 0 16,0 0-9-16,0 0-15 15,0-140-22-15,-19 126-26 16,9 3-12-16,2 8-2 16,-5 3-10-16,-3 0-29 0,-5 0-5 15,0 16 0-15,-3 12 3 16,3 3-3-16,15 5 0 16,6 2 0-16,0-3-1 15,0-2 1-15,42-5 0 16,17-9 0-16,13-6 0 15,17-6 1-15,9-7 2 16,11 0 2-16,-7 0 0 16,-35-17 6-16,-15-5 4 15,-22-6 22-15,-17-8 7 16,-13-7-1-16,0-12-15 16,-64-3-8-16,-31-2-8 15,-24 5-12-15,-7 13-1 16,17 17 1-16,14 12-5 0,21 13 4 15,19 0-3 1,-3 11-10-16,7 26-67 0,1 15-49 16,5 2-101-16,2 2-190 15</inkml:trace>
  <inkml:trace contextRef="#ctx0" brushRef="#br2" timeOffset="-7056">7226 11692 409 0,'0'0'105'0,"0"0"-12"16,0 0-23-16,0 0-30 15,0 0-35-15,287-6 61 16,-8 4 3-16,81-16-18 15,89 0-23-15,74-6-8 16,33 4-9-16,18 1-7 16,-9 10-4-16,-17 1 0 0,-14 0 2 15,-32-3 4 1,-36 0 1-16,-49-6 1 0,-54 9 0 16,-54-3-1-16,-58 3-2 15,-50 2-3-15,-48-5 2 16,-50 5-4-16,-44 1 4 15,-47 3-3-15,-12 2-1 16,-37-6-8-16,-70 6-137 16,-58 0-181-16</inkml:trace>
  <inkml:trace contextRef="#ctx0" brushRef="#br2" timeOffset="-6626">10571 11876 528 0,'0'0'178'0,"0"0"-74"0,0 0-25 15,0 0-10-15,0 0-17 16,0 0-33-16,0 33-5 15,22 17 61-15,0 13-33 16,8 3-14-16,1 14 5 16,6-1-16-16,11 1-13 15,5 11-4-15,13 2-2 16,-2-8-319-16</inkml:trace>
  <inkml:trace contextRef="#ctx0" brushRef="#br2" timeOffset="-3715">12255 12940 423 0,'0'0'205'0,"0"0"-123"15,0 0 1-15,0 0-33 16,0 0-13-16,0 0-17 15,309-30 10-15,-134 24-9 0,26 4 1 16,16-9-4-16,12 0-13 16,0-3 4-16,-8-11 1 15,-11 6 1-15,-33-3-4 16,-35 8 1-16,-26-5 9 16,-13-2 22-16,-8 1 8 15,-1-11-15-15,4-1-8 16,-15-5-4-16,-3-4 4 15,-17-3 18-15,-23-5 9 16,-6 0-9-16,-18-6-14 16,-8-6-11-16,-8 0-3 15,0-5 0-15,0-2-8 16,0-6-1-16,0-6 0 16,0-6 0-16,0-12 6 15,0-7-4-15,-15-16 6 16,-12-8-8-16,8-20 0 15,-2 0 0-15,-7-5 0 0,13 1-1 16,-7-9-4-16,0-3 0 16,-2 0 2-16,-3 8-2 15,-9 14-1-15,11 16 1 16,4 12 1-16,8 13-1 16,11 14 2-16,2 13 0 15,0 9-2-15,0 9 0 16,0 2 0-16,0 0 2 15,8 7 0-15,8 16 0 16,-11 4 1-16,2 9-1 0,-7 11 2 16,0 2-2-16,0 4-1 15,0 2-1-15,0 0-6 16,0 0-2-16,0 0-2 16,0 0-6-16,-28 16 11 15,-14 9 5-15,-11 8 2 16,2 0-2-16,-7-3 0 15,6 1 0-15,12-1-1 16,6-16-4-16,13-1 2 16,12-4-2-16,3-9 0 15,6 0 5-15,0 0 3 16,0 0 0-16,0 0 0 16,0 0 1-16,0-11-3 15,36-22-1-15,13-14-5 0,12-6 5 16,10-4 0-16,-10 8 1 15,-3-2 0-15,-28 16 1 16,-9 16 0 0,-11 8-1-16,-4 5-1 0,0 6-4 15,1 0-1-15,11 17-7 16,9 20 10-16,10 3 1 16,0 1 1-16,8-3 0 15,5 1-3-15,1 5-38 16,10 3-88-16,4 5-83 15,7 6-164-15</inkml:trace>
  <inkml:trace contextRef="#ctx0" brushRef="#br2" timeOffset="-2962">16408 10427 481 0,'0'0'130'0,"0"0"-18"16,0 0 18-16,0 0-12 15,0 0-13-15,0 0-26 16,-94-33-36-16,136 33-33 0,61 0-2 16,51-3 8-16,51-2-1 15,15-7-3-15,-13 7-6 16,-30-1-3-16,-54 6 2 16,-56 0-1-16,-43 0-2 15,-17 0-2-15,-7 0 5 16,0-2 10-16,-7-9 30 15,-44-8 4-15,-17-6-35 16,-20-5-14-16,-1 5 0 16,4 2 5-16,8 4-4 15,19 7 9 1,21-3 1-16,29 10-3 0,8 1 7 16,0 4-15-16,37 0-9 15,60 12 1 1,49 16 8-1,26 4 9 1,2-7-4-16,-28 5-3 16,-27 1-1-16,-39-1-2 15,-28 11-1-15,-31 3 0 16,-21 6 0-16,0 1-1 16,-66 2-2-16,-58-12-21 15,-32-2-119-15,-26-9-162 16,-11-5-557-16</inkml:trace>
  <inkml:trace contextRef="#ctx0" brushRef="#br1" timeOffset="19321">12345 458 829 0,'0'0'141'0,"0"0"-30"0,0 0-15 15,0 0 11-15,0 0-37 16,0 0-29-16,0-80-31 16,0 85-10-16,0 31-13 15,0 17 7-15,5 18 6 16,11 4 1-16,-1 0 1 16,7-11-1-16,-8-3 1 15,2-14-2-15,-9-9-2 16,-2-13-59-16,-5-9-31 15,0-8-38-15,0-8-21 16,0 0 20-16,0-10-1 16,-21-23-79-16,-22-11-42 15,4-11 181-15,-5-8 72 0,1-9 0 16,6-5 0-16,-2 8 16 16,-4 12 50-1,1 7 41-15,5 11 6 16,13 12-2-16,11 10-12 0,10 9 1 15,3 5-51-15,0 3-32 16,0 0-17-16,40 0-5 16,45 25 5-16,25 16 4 15,1 18 6 1,-13 4 7-16,-5 3-5 16,-19 2 4-16,-16-5 1 0,-21-5-10 15,-21-6-4-15,-16-8-3 16,0-5 0-16,-34-3 0 15,-54-3-6-15,-23-1-29 16,-8-4-95-16,21-6-101 16,19-11-217-16</inkml:trace>
  <inkml:trace contextRef="#ctx0" brushRef="#br1" timeOffset="20191">12958 730 450 0,'0'0'91'0,"0"0"-31"0,0 0 8 15,0 0 13-15,0 0-21 16,0 0-16-16,230-102-16 16,-193 80-9-16,-7 3 9 15,-25-1 12-15,-5 4 5 16,0 0-14-16,0 2-6 15,-11 3-8-15,-13 5-7 16,-13 6-10-16,0 0-2 16,-10 14 0-16,-6 25-1 15,13 5 1-15,6 8 4 16,15-3-3-16,19-2 1 16,0-3 0-1,0-9 0-15,46-9-1 0,12-10-2 16,10-8-1-16,14-8 2 15,13 0 2-15,11-16 6 16,2-20-4 0,1-3 1-16,-14-1 1 15,-21-2-1 1,-23 1-2-16,-14 5 3 16,-16 9-2-16,-5 8-1 0,-9 10 1 0,-7 7-2 0,0 2 0 15,0 0-10-15,0 0-7 16,0 16 9-16,5 3 8 15,4-5 1-15,-2-6-1 16,-7-2 0-16,0-3 0 0,0-3 1 16,0 0 4-1,0 0 4-15,0 0 1 0,0 0-6 16,-28-11-3-16,4-1-2 16,-3 7 1-16,4 2 0 15,2 3-6-15,7 0-3 16,-2 0 1-16,-5 22 7 15,11 8 1-15,4 6 0 16,6 2 0-16,0-2-3 16,0-1 3-16,43-6-2 15,2-10-3-15,7-5-6 16,7-12 5-16,7-2 2 0,5 0 4 16,3-21 3-1,-13-7 1-15,-9-3-2 16,-19-1 1-16,-23-1 2 0,-10 4 0 15,0-3 4-15,0 10 18 16,0 9 2-16,0 7-10 16,-7 6-3-16,4 0-16 15,-3 6-23-15,6 24 17 16,0 7 6-16,0-2 4 16,0-2-4-16,21-8 0 15,19-8 0-15,3-5-19 16,9-9-15-16,6-3-11 15,-5 0-28-15,-5-11-34 16,-24-13-64-16,-17-7-38 16,-7-4-84-16</inkml:trace>
  <inkml:trace contextRef="#ctx0" brushRef="#br1" timeOffset="20486">14386 433 17 0,'0'0'206'15,"0"0"-124"-15,0 0 16 16,0 0-19-16,0 0 5 15,0 0-25-15,-132-80-22 16,126 80-37-16,6 3 2 16,0 19-2-16,0 0 3 15,0-3 2-15,22 0-2 16,4-4 0-16,-4-5 5 16,-7-5-4-16,-5-5 0 0,-10 0-3 15,6 0 14-15,0-5 48 16,-6-20-25-16,0 0-23 15,0 4 11-15,0 4-1 16,0 6-23-16,0 8-2 16,0 3-9-16,-12 0-43 15,12 6-89-15,0 25-5 16,0 9-184-16</inkml:trace>
  <inkml:trace contextRef="#ctx0" brushRef="#br1" timeOffset="21590">14929 686 398 0,'0'0'187'0,"0"0"-63"16,0 0-21-16,0 0-8 16,0 0-28-16,0 0-15 15,-58-99-27-15,58 99-25 16,0 0 0-16,0 0-16 15,0 25 10-15,0 5 6 16,9 1 3-16,13-4-1 16,-1-5-2-16,7-3 0 15,-4-8 1-15,3-2 1 16,-3-9-1-16,5 0 3 16,-5 0 1-16,3-9 0 0,4-13 0 15,3 0-1-15,-4-3-3 16,-5 0 1-16,-3 4-2 15,-8 6 2-15,-1 5-1 16,-8 7 0-16,-2 3-1 16,-3 0-4-16,13 0-4 15,-3 0-3-15,4 3 10 16,7 16-1-16,2 3 2 16,-2-2-1-16,0-4 0 15,-2-5 1-15,-1-6 1 16,-9-2-1-16,-4-3 0 15,5 0 3-15,-4 0-1 16,10 0 0-16,10-15-2 16,-7-9 4-16,2 5-4 0,-5 3 0 15,-1 2 2-15,-9 6-2 16,7 5 0-16,-5 3 0 16,8 0-2-16,-1 0-8 15,12 0 7-15,-1 17-1 16,7 2-2-16,-2 0 6 15,-2-2 0-15,8-4 0 16,-8-5 0-16,-5-2 0 16,-9-6 1-16,4 0 3 15,-1 0-1-15,-1-3 2 16,-7-16-2-16,-4-6-2 16,-6 3 1-16,0-5 2 15,-6 5-1-15,-25 3 1 16,-2 5 5-16,-4 6-5 15,13 5-4-15,-4 3 0 0,10 0-6 16,-1 8 1-16,4 20 4 16,15-1 0-16,0 3-10 15,0-5-16-15,22-6-2 16,8-5-14-16,7-11 18 16,0-3 10-16,0 0 13 15,-5 0 2-15,-6-6 1 16,-5-7 1-16,-13-2-2 15,5 7 3-15,-7 0-3 16,-3 3 5-16,-3 5-5 0,7 0-1 16,1 0-5-1,5 0 1-15,8 5 0 0,-5 6 5 16,8 1 0-16,10-8 0 16,2 0 0-16,10-4 2 15,12 0 1-15,3-17-2 16,-3-16 2-16,-9-5 0 15,-24-4 1-15,-11-7 3 16,-7-6 27-16,-7-9 16 16,0 1-3-16,-31 0-12 15,-17 16 3-15,8 14 19 16,12 17-15-16,7 16-18 16,5 0-24-16,-5 49-14 15,0 31 14-15,2 17 1 16,19 1 2-16,0-7-3 15,16-17 2-15,42-11-2 16,11-10-13-16,33-20-55 16,15-17-64-16,2-16-120 15,0 0-476-15</inkml:trace>
  <inkml:trace contextRef="#ctx0" brushRef="#br1" timeOffset="22406">17853 343 570 0,'0'0'216'0,"0"0"-91"15,-64-177-18-15,43 139-11 16,12 13-15-16,9 14-29 16,0 8-26-16,0 3-26 15,0 6-8-15,9 35-6 0,40 22 14 16,-3 22 0-16,-9 9 0 15,-16 2 0-15,-15-3 0 16,-6-4 0-16,0-15 0 16,0-13 2-1,0-20-2-15,0-19-12 0,0-11-26 16,0-11-4 0,0 0 19-16,0-11 22 0,0-28-20 15,-34-8-6-15,-6-4 24 16,-18 7 1-16,-12 8 1 15,2 8-6-15,12 9 5 16,16 8-4 0,6 5 2-16,15 6-9 15,7 0 12-15,6 0-5 0,6 0 5 16,0 0-5-16,37 0 6 16,48 0 2-16,25 0 5 15,0 0-2-15,-6 6-2 16,-24-3-2-16,-14 2 0 0,-13-5 0 15,-11 0 3 1,-20 0 6-16,-19 0 6 16,-3 0 8-16,0 0-1 0,0 0 1 15,0 3-4-15,0 0-18 16,0 5-2-16,0 11-7 0,-9 10 7 16,9 3 0-1,0 4 1-15,0-6-1 16,24-9 0-16,19-6-1 15,15-12-4 1,0-3 5-16,3 0 2 16,7-15 5-16,-20-12-1 15,-24-4-1-15,-17 1 3 16,-7-4 10-16,-21-1-3 16,-47 5-7-16,-11 9-8 0,-4 9-3 15,-6 10-4-15,7 2-22 0,8 5-91 16,16 25-88-16,37 0-141 15</inkml:trace>
  <inkml:trace contextRef="#ctx0" brushRef="#br1" timeOffset="22760">19992 208 703 0,'0'0'125'15,"0"0"-36"-15,0 0 23 16,0 0 10-16,0 0-68 16,0 0-54-16,-33 8-8 0,33 52 8 15,0 14 11-15,0 5-4 16,16 2 0-16,1-7 1 15,-2-5-7-15,-5-14 4 16,2-11-5-16,-10-10 0 16,-2-17-41-16,0-2-64 15,0-12-74-15,0-3-38 16,-2-14-62-16</inkml:trace>
  <inkml:trace contextRef="#ctx0" brushRef="#br1" timeOffset="23189">19877 191 350 0,'0'0'104'0,"0"0"0"16,-65-146-2-16,65 127 0 0,0 6-35 15,0 7-19-15,37 3-24 16,42 3-22-16,32 0 1 16,8 0-2-16,5 14 0 15,-13 13-1-15,-23 3 0 16,-30 2-2-16,-30-3-2 15,-22 7-2-15,-6-3 2 16,-21 6 1-16,-50-4 3 16,-6 1 0-16,-2-6 7 15,12-2-2 1,15-3 0 0,15-1-5-16,23-2 2 0,14 0-2 15,0-3 0 1,0-6 1-16,37 2-1 15,17-5 7 1,11 2-3-16,-4-1 1 0,-6 2-3 0,-15 4-2 16,-5 2-1-16,-7 0 1 15,-12 6-2-15,-7-3 4 0,-9 3 4 16,0 0 8-16,-40-4 8 16,-40-1-1-16,-15-4 2 15,-14-5-21-15,12-3 2 16,17 1-4-16,28-9-27 15,25 0-54-15,27 0-33 0,0-10-43 16,72-32-182-16</inkml:trace>
  <inkml:trace contextRef="#ctx0" brushRef="#br1" timeOffset="23466">20795 345 440 0,'0'0'189'0,"0"0"-80"15,0 0-41-15,0 0-34 16,0 0-28-16,0 0 83 16,50 132-32-16,-41-71-11 15,1-4-15-15,1-2-14 16,-1-11-12-16,5-8 0 16,-9-9-3-16,3-10-2 0,-9-8-8 15,0-9-65 1,0 0-37-16,0 0 28 0,0-34-151 15,0-13-323-15</inkml:trace>
  <inkml:trace contextRef="#ctx0" brushRef="#br1" timeOffset="23741">20795 62 292 0,'0'0'158'0,"0"0"-40"16,0 0 2-16,0 0-27 15,0 0-47-15,0 0-46 16,-35-36 0-16,28 53-7 0,-9 10 7 16,2 6 0-1,4-6 2-15,5 1 2 0,5-6-1 16,0-9-3-16,21-1 2 16,21-12 2-16,-2 0 0 15,-3 0 4-15,-6-6 0 16,-20-18 3-16,-3-4 23 15,-8-8-10-15,0 5 5 16,-8 4-13-16,-21 8-8 16,-8 5-8-16,3 12-2 15,4 2-4-15,7 2-24 16,15 37-66-16,8 10-62 0,0 6-131 16</inkml:trace>
  <inkml:trace contextRef="#ctx0" brushRef="#br1" timeOffset="25449">21173 403 494 0,'0'0'145'0,"0"0"-16"16,0 0-17-16,0 0-17 15,0 0-31-15,0 0-24 16,32-42-23-16,-22 42-17 16,11 14-2-16,1 17 2 0,-1 1 2 15,-6 4 0 1,-6 0 0-16,-2-3 0 0,-7-5 0 16,6-9-1-16,2-11 0 15,-1-3 0-15,2-5 1 16,6 0 5-16,12 0-2 15,5-5 4-15,10-20-2 16,3-5 2-16,8-5 6 16,5-7 1-16,0 1-4 15,0 3-6-15,-5 1 3 16,-18 15-4-16,-12 9-2 16,-15 10 0-16,-2 3-3 0,4 0-5 15,5 3-8-15,7 19 8 16,5 8 4-16,-12-3 1 15,6-2-1-15,-5-3 1 16,5-9 0-16,-5-1 2 16,-2-6 0-16,2-6-2 15,-1 0 2-15,7 0 2 16,14-6 5-16,7-16-3 16,-6-5-5-16,0-1 2 15,-1-3 0-15,0 1-1 16,-5 5-1-16,0 4-1 15,-17 10 0-15,5 11-1 16,-4 0-4-16,1 0-5 16,5 0 5-16,-5 19-1 15,0-2 5-15,-11-1-2 0,-5-2 1 16,0-8 0-16,0-4-1 16,0 1 1-16,0-3 2 15,0 0 0-15,0 0 5 16,0 0 1-16,0-9-3 15,-5-4-2-15,-18-4 4 16,2 0-5-16,6 4 4 16,-10-3-4-16,4 5 0 15,-6 3 5-15,11 4 0 16,-5 4-5-16,0 0-12 16,-1 31 7-16,4 7 2 15,-3 3 6-15,8 3-6 0,13 0 4 16,0-5-1-16,0-6 2 15,0-8-2-15,0-6-3 16,15-8 1-16,19-5 2 16,-4-6 1-16,7 0 0 15,0-6 3-15,0-19-1 16,-7-5 0-16,-2-6-1 16,-12-5 1-16,-11-3-1 15,-5 0 1-15,0 8 0 16,0 11 6-16,0 9 3 15,0 13 12-15,0 3-8 16,0 0-16-16,-5 11-18 16,5 22 14-16,0 8 4 15,0-2 1-15,0-6-1 16,0-6 2-16,0-2-2 16,0-6 0-16,29-8-2 15,8-5 2-15,6-6 2 16,15 0 0-1,3-2 1-15,7-26 1 0,-4-3-2 16,-6-6 2-16,-6-8-2 16,-7 1 4-16,-8 3-4 15,-4 11-1-15,-17 10 0 16,-7 12 3-16,-3 5-4 0,3 3-4 16,6 0-2-16,6 0-2 15,1 8 6 1,0 15-1-1,-13 4 2-15,-3-3 0 16,-6 1-1-16,7-5 1 0,-2-4 1 16,4-2 1-16,1-5-1 15,5-7 0-15,7-2 3 0,-1 0-1 16,0 0-1-16,9-6 3 16,-2-19 0-16,-4 1-3 0,3-3 1 15,-4 2-1-15,-9 6 0 16,-4 4 0-16,-4 13-1 15,-6 2 0-15,12 0-3 16,4 0-11-16,1 11 12 0,17 8 2 16,-3 0 0-1,-1-5 0-15,7-3 1 0,-3-8-1 16,6-3 1-16,2 0 3 16,1 0 0-16,-4-8-2 15,-5-12 2-15,-10-2-2 16,-8-3 3-16,-3 1 3 15,-10 8 18-15,-3 1 15 16,0 11 1-16,0 4-10 16,0 0-16-16,0 0-16 15,0 0-5-15,0 27-12 16,0 20 13-16,-24 16 4 16,-13 14 2-16,8 11-1 15,8 11-1-15,18 13 0 16,3 9 1-16,0 8-1 0,0 4 1 15,3 2 1 1,16-4-2-16,-1-6 0 16,0-10 6-16,-9-22-3 0,-2-26 3 15,-7-27-4-15,0-23-2 16,0-17-1-16,-52 0 1 16,-36-25 21-16,-23-24-10 15,-5-17-5-15,0-6-6 16,12-2-1-16,9 3-6 15,19-1-16-15,39 6-18 16,37 3-24-16,37 0-75 16,82 5-93-16,28 3-115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36:25.81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1093 519 496 0,'0'0'157'0,"0"0"-50"16,0 0 7-16,0 0-29 16,0 0-47-16,0 0-18 15,-85-63-20-15,201 46 0 16,56-4 12-16,59-10-11 16,41-5 23-16,31-2-18 0,12-1 0 15,-8 1 14 1,-9 6-15-16,-27 1 3 0,-36 6-1 15,-51 8-1-15,-59 9-1 16,-57 5-5-16,-41 1 0 16,-27 2 19-16,0 0-1 15,0 0 18-15,0 0-2 16,-58 0-7-16,-82 0 14 16,-117 0-35-16,-119 30-3 15,-86 20-6-15,-45 5 6 16,-9 2 2-16,54-8-5 15,86-10 3-15,111-11-5 16,118-15 2-16,83-10 0 16,64-3-1-16,13 0 6 15,106 0-5-15,88-22 0 0,107-16 3 16,83-3 5 0,71-10-8-16,34-6 0 0,-2 8-2 15,-16 2 5-15,-48 5-3 16,-63 15 0-16,-77-1 2 15,-85 12 0-15,-92 8-2 16,-66 5 0-16,-48 3-1 16,-5 0 5-16,0 0 1 15,-60 0-5-15,-86 0 0 16,-108 19 3-16,-95 20-3 16,-92 10 0-16,-75 15-2 15,-39 1 5-15,-19 5-9 0,38-6 6 16,102-10 0-1,125-16 0-15,153-16-1 0,92-16 1 16,64-4-3-16,43 2-22 16,99-4 25-16,93 0-5 15,94 0 12-15,75-28-2 16,61-5-5-16,11-3 0 16,-21 3-2-16,-48 8 7 15,-56 3-4-15,-67 11-1 16,-83 5 0-16,-63 6 0 15,-65 0 0-15,-51 0-1 16,-22 0-4-16,0 0 3 16,-27 9 0-16,-114 21-29 0,-101 19 31 15,-124 17 1 1,-107 14-1-16,-63 0 2 0,-28-3 2 16,14-5-4-16,61-7 9 15,69-10-9-15,116-13 0 16,119-17-4-16,103-14 5 15,82-11-2-15,153 0-4 16,149 0 5-16,190-42 20 16,134-15-20-16,87-15 0 15,-1 6 4-15,-95 11-4 16,-131 14 0-16,-148 13-2 16,-123 12 6-16,-105 10 0 15,-62 4-4-15,-43 2 0 16,-5 0 2-16,-37 0-2 0,-119 16-4 15,-116 25-1-15,-132 20 10 16,-97 14 1-16,-80 7-6 16,-27 0 0-16,-3-2 21 15,61-6-20-15,92-14 10 16,128-18-11-16,147-18-2 16,115-10-4-16,78-14 2 15,149 0 4-15,113 0 2 16,149-16 0-16,113-25 5 15,77-11-7-15,7-6 6 16,-68 8-7-16,-108 9 1 16,-125 14 0-16,-119 13 4 15,-95 8-4-15,-66 3-2 0,-37 3 2 16,0 0 0-16,0 0-7 16,-95 6 7-16,-106 30-4 15,-135 19-3-15,-142 20 11 16,-80 6-4-16,-44 2 0 15,12-6 3-15,82-8 2 16,96-14-5-16,155-19 0 16,133-20-12-16,111-16 12 15,77 0-13-15,165 0 12 16,154-33 1-16,136-22 19 16,102-14-19-16,29-2 0 15,-54 4 1-15,-102 18 1 0,-135 11-4 16,-131 15 2-1,-96 15 0-15,-87 8 2 0,-32 0-2 16,-13 0 0-16,0 0 4 16,-18 0-4-16,-74 12-1 15,-91 9-14-15,-116 18 15 16,-135 21 3-16,-126 17-3 16,-88 11 0-16,-34 1 0 15,79-13 3-15,156-23-6 16,202-26 3-16,197-22-6 15,133-5 0-15,227-16 12 16,185-39-4-16,166-19 9 16,99-11-9-16,-20 5-4 0,-94 14 2 15,-156 19 0 1,-153 14 4-16,-120 17-4 0,-92 10 0 16,-61 6-3-16,-37 0 4 15,-29 0-1-15,0 0 0 16,-66 3 0-16,-101 16 8 15,-129 17-8-15,-138 14 0 16,-110 6-4-16,-37 0 9 16,46-6 1-16,117-15-6 15,152-10 0-15,134-14-4 16,96-11 4-16,36 0-14 16,33 0 11-16,86 0-4 0,108 0 7 15,112-22 0 1,101-30 3-16,55-12 4 0,-30 1-6 15,-71 8-1-15,-92 14 0 16,-98 14 2-16,-78 13 3 16,-52 9-5-16,-44 5 0 15,-25 0 3-15,-5 0-3 16,0 0 0-16,0 0 5 16,-29 0-4-16,-63 10 4 15,-64 12-5-15,-88 14 0 16,-81 14 2-16,-48 5-2 15,-18 0 0-15,34-8 0 16,71-11 5-16,101-15-3 16,103-15-2-16,82-4-10 15,46-2 8-15,138 0-5 0,109-16 7 16,94-25 7-16,47-17-5 16,-6-1 7-16,-55 5-9 15,-77 5 0-15,-90 10 2 16,-72 11 0-16,-64 13-2 15,-45 3 9-15,-25 4-7 16,0 0 11-16,-52 0-13 16,-80-1-8-16,-75 2 0 15,-93 7 7-15,-85 0 1 16,-71 18-1-16,-36 1 2 16,-5-2 21-16,63-9-22 15,95-5 0-15,134-3 17 0,122 0-17 16,83 0 4-1,46-11-4-15,165-27 0 0,128-23-1 16,123-22 1-16,54-7 0 16,-24-6-8-16,-88 7 8 15,-108 9-1-15,-98 15-4 16,-87 16 10-16,-53 15-3 16,-44 17-2-16,-14 9 0 15,-8 0 19-15,-87-3-19 16,-80 9-10-16,-69 2 1 15,-59 0 9-15,-17 27 0 16,26 2 0-16,65 5 0 16,61 7-8-16,58 6-108 0,55 3-288 15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09.7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1034 780 217 0,'-269'-119'69'16,"62"8"4"-16,38 11 87 0,2 8-106 15,35 15-54-15,50 6 3 16,82 6-9-16,27 0 6 15,50 13-146-15,-28 24-65 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29 72 0,'0'0'659'0,"0"0"-504"15,0 0 9-15,0 0-39 16,0 0-37-16,0 0-30 15,-18-23-32-15,18 23-25 16,0 0 7-16,0 23-4 16,0 14 6-16,0 3 1 15,0 4-10-15,0 4 9 16,0 4-10-16,11 10 0 16,5 3-6-16,5 4-19 15,10-3-98-15,6-10-111 16,6-7-119-16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 19 496 0,'0'0'141'0,"0"0"2"16,0 0-24-16,0 0-26 15,0 0-9-15,0 0-35 16,-13-7-21-16,19 4-28 16,22 3 11-16,9 0-7 15,3 0-4-15,2 0 2 16,1 10-2-16,-13 11 0 16,-15 6-4-16,-15 7 2 15,0 11 2-15,-8 3 2 16,-50-3-1-16,0-7-1 15,5-8 6-15,11-12-6 16,26-10 0-16,10-5 1 0,6-3 0 16,0 0 7-1,0 0-8-15,6 0-2 0,25 0 1 16,12 0 2-16,21 0 7 16,-4 0-8-16,8 0-66 15,-12 0-230-15,-32 11-383 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235 31 385 0,'0'0'253'0,"0"0"-138"16,0 0 20-16,0 0-55 15,0 0-42-15,0 0-16 16,50-21-17-16,-15 18 6 16,2 3-9-16,0 0 2 0,-6 0 1 15,-1 0-5-15,-9 5 0 16,-6 8-2-16,-2 1 3 16,-13 7-2-16,0 1-7 15,0 3 8-15,-34 1 0 16,-5-5 6-16,-14-2-5 15,11-9 0-15,12-1 11 16,1-7-7-16,21-2 1 16,8 0 3-16,0 0 26 15,0 0 0-15,0 0-7 16,0 0-14-16,24-2-12 16,13-7 4-16,14 3-6 0,1 6 0 15,-2 0-5-15,-10 0 5 16,-4 0-6-16,-9 9 2 15,-11 5 5-15,-5 2-3 16,-11 2 0-16,0 5-8 16,-21 3 9-16,-43-2 1 15,-9-2 0-15,-15-4 11 16,6-6-11-16,-8-1-5 16,11-5-75-16,12 0-121 15,18-5-140-15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29 469 0,'0'0'283'0,"0"0"-161"15,0 0 36-15,0 0-83 16,0 0 14-16,0 0-47 16,19-23-10-16,-19 23-13 15,0 0-19-15,0 0-18 16,0 18 18-16,0 11 14 16,0 0 2-16,0-1-16 15,0 5 1-15,0-3 6 16,5-7-5-16,45-8-2 15,3-9 0-15,7-6 8 0,-1 0-5 16,-14 0-2 0,-11 0 1-16,-13-11 11 0,-5 1-12 15,-16-1 7-15,3 1-2 16,-3-1-6-16,0 3 40 16,0 0-11-16,0 3-2 15,0 5 13-15,0 0-28 16,0 0-11-16,0 0-1 15,0 16-6-15,-10 12 6 16,1 10 1-16,9 1-1 16,0 9 1-16,0 4-1 15,0 6-36-15,30 5-159 16,1-3-199-16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246 42 663 0,'0'0'184'0,"0"0"-35"16,0 0-20-16,0 0-27 15,0 0-33-15,0 0-5 16,0-34-38-16,0 34-16 16,0 0-10-16,-16 5-7 15,-13 22 7-15,-8 6 18 16,-6 5-14-16,4 2 2 16,4-1-6-16,17-2 0 0,12-3 0 15,6-2 0-15,0-9 0 16,9-6-3-16,41-10-5 15,6-4-2-15,7-3-9 16,-5 0 19-16,-13 0-4 16,-8-10 8-16,-10-2-4 15,-17 5 3-15,-10-4 0 16,0 1 10-16,0-3-13 16,-26 2-3-16,-25-2-1 15,-4 7 2-15,-6 3-3 16,9 3 3-16,3 0 2 15,12 0-4-15,13 0-44 16,9 17-149-16,8 4-110 0,7 3-400 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56 621 0,'0'0'126'0,"0"0"0"15,0 0-9-15,0 0-27 16,0 0-42-16,0 0-40 15,61-26-5-15,12 21 31 16,13-1-5-16,-9-1 10 16,-14 4 0-16,-10 0-19 0,-23 3-1 15,-2 0-16-15,-14 0-3 16,-4 0 8-16,-4 11-8 16,-6 8 0-16,0 7 3 15,0 2 4-15,-9 9 7 16,-19 1-6-16,4-4-6 15,-3-1 11-15,11 2-13 16,-5-6 0-16,5-1-3 16,11-4-106-16,5-2-112 15,0-4-292-15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7:34.2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0 108 697 0,'0'0'162'0,"0"0"-11"0,0 0-16 16,0 0-41-16,0 0-29 15,0 0-8-15,0-37-3 16,0 37-30-16,0 0-4 16,0 0-10-16,0 0-8 15,0 0 3-15,0 0-5 16,0 0 0-16,0 0-9 16,0 0 7-16,0 0 2 15,0 0-7-15,0 0 5 16,0 0-2-16,6 14 6 15,25 1-2-15,12 1 11 0,-7-2-10 16,4-2-1 0,-3 4 0-16,0-2 3 0,-5-4 1 15,-13 3-4-15,-1 3 0 16,-8 0-4-16,-10 2 9 16,0-2-8-16,0 0 3 15,0 2 0-15,-15-1-2 16,-28-2 2-16,0-2 0 15,4-2 2-15,2-5-2 16,3-3 0-16,10-3-17 16,3 0-51-16,5 0-13 15,9 0-57-15,7-11-76 16,0-8-50-16,0-3-97 16</inkml:trace>
  <inkml:trace contextRef="#ctx0" brushRef="#br0" timeOffset="1">0 108 118 0</inkml:trace>
  <inkml:trace contextRef="#ctx0" brushRef="#br0" timeOffset="2">0 108 118 0,'30'-55'404'0,"-30"42"-241"0,13 2-24 0,2 3-43 0,15 1-18 16,17 0-58-16,11 7-17 16,0 0-3-16,-7 0-4 15,-7 14-97-15,-20 12-323 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5T12:15:09.1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2976 2526 72 0,'0'0'659'0,"0"0"-504"15,0 0 9-15,0 0-39 16,0 0-37-16,0 0-30 15,-18-23-32-15,18 23-25 16,0 0 7-16,0 23-4 16,0 14 6-16,0 3 1 15,0 4-10-15,0 4 9 16,0 4-10-16,11 10 0 16,5 3-6-16,5 4-19 15,10-3-98-15,6-10-111 16,6-7-119-16</inkml:trace>
  <inkml:trace contextRef="#ctx0" brushRef="#br0" timeOffset="494">2897 3569 496 0,'0'0'141'0,"0"0"2"16,0 0-24-16,0 0-26 15,0 0-9-15,0 0-35 16,-13-7-21-16,19 4-28 16,22 3 11-16,9 0-7 15,3 0-4-15,2 0 2 16,1 10-2-16,-13 11 0 16,-15 6-4-16,-15 7 2 15,0 11 2-15,-8 3 2 16,-50-3-1-16,0-7-1 15,5-8 6-15,11-12-6 16,26-10 0-16,10-6 1 0,6-2 0 16,0 0 7-1,0 0-8-15,6 0-2 0,25 0 1 16,12 0 2-16,21 0 7 16,-4 0-8-16,8 0-66 15,-12 0-230-15,-32 12-383 16</inkml:trace>
  <inkml:trace contextRef="#ctx0" brushRef="#br0" timeOffset="1106">3141 4365 385 0,'0'0'253'0,"0"0"-138"16,0 0 20-16,0 0-55 15,0 0-42-15,0 0-16 16,50-21-17-16,-15 18 6 16,2 3-9-16,0 0 2 0,-6 0 1 15,-1 0-5-15,-9 5 0 16,-6 9-2-16,-2-1 3 16,-13 8-2-16,0 1-7 15,0 3 8-15,-34 2 0 16,-5-6 6-16,-14-3-5 15,11-7 0-15,12-3 11 16,1-6-7-16,21-2 1 16,8 0 3-16,0 0 26 15,0 0 0-15,0 0-7 16,0 0-14-16,24-2-12 16,13-6 4-16,14 2-6 0,1 6 0 15,-2 0-5-15,-10 0 5 16,-4 0-6-16,-9 9 2 15,-11 4 5-15,-5 3-3 16,-11 2 0-16,0 5-8 16,-21 3 9-16,-43-2 1 15,-9-2 0-15,-15-3 11 16,6-7-11-16,-8-1-5 16,11-6-75-16,12 1-121 15,18-4-140-15</inkml:trace>
  <inkml:trace contextRef="#ctx0" brushRef="#br0" timeOffset="1701">3064 5134 469 0,'0'0'283'0,"0"0"-161"15,0 0 36-15,0 0-83 16,0 0 14-16,0 0-47 16,19-23-10-16,-19 23-13 15,0 0-19-15,0 0-18 16,0 18 18-16,0 11 14 16,0-1 2-16,0 1-16 15,0 4 1-15,0-4 6 16,5-6-5-16,45-7-2 15,3-11 0-15,7-5 8 0,-1 0-5 16,-14 0-2 0,-11 0 1-16,-13-10 11 0,-5-1-12 15,-16 1 7-15,3-1-2 16,-3 1-6-16,0 2 40 16,0-1-11-16,0 5-2 15,0 4 13-15,0 0-28 16,0 0-11-16,0 0-1 15,0 16-6-15,-10 12 6 16,1 10 1-16,9 0-1 16,0 10 1-16,0 5-1 15,0 4-36-15,30 7-159 16,1-4-199-16</inkml:trace>
  <inkml:trace contextRef="#ctx0" brushRef="#br0" timeOffset="3419">3355 7071 663 0,'0'0'184'0,"0"0"-35"16,0 0-20-16,0 0-27 15,0 0-33-15,0 0-5 16,0-35-38-16,0 35-16 16,0 0-10-16,-16 5-7 15,-13 22 7-15,-8 6 18 16,-6 5-14-16,4 2 2 16,4-1-6-16,17-1 0 0,12-5 0 15,6-1 0-15,0-8 0 16,9-8-3-16,41-8-5 15,6-6-2-15,7-2-9 16,-5 0 19-16,-13 0-4 16,-8-10 8-16,-10-2-4 15,-17 5 3-15,-10-4 0 16,0 1 10-16,0-3-13 16,-26 2-3-16,-25-2-1 15,-4 8 2-15,-6 2-3 16,9 3 3-16,3 0 2 15,12 0-4-15,13 0-44 16,9 16-149-16,8 5-110 0,7 3-400 16</inkml:trace>
  <inkml:trace contextRef="#ctx0" brushRef="#br0" timeOffset="3935">3132 7908 621 0,'0'0'126'0,"0"0"0"15,0 0-9-15,0 0-27 16,0 0-42-16,0 0-40 15,61-26-5-15,12 21 31 16,13 0-5-16,-9-3 10 16,-14 5 0-16,-10 0-19 0,-23 3-1 15,-2 0-16-15,-14 0-3 16,-4 0 8-16,-4 11-8 16,-6 8 0-16,0 7 3 15,0 2 4-15,-9 9 7 16,-19 1-6-16,4-4-6 15,-3-1 11-15,11 2-13 16,-5-6 0-16,5-1-3 16,11-4-106-16,5-2-112 15,0-4-292-15</inkml:trace>
  <inkml:trace contextRef="#ctx0" brushRef="#br0" timeOffset="2459">3257 6324 697 0,'0'0'162'0,"0"0"-11"0,0 0-16 16,0 0-41-16,0 0-29 15,0 0-8-15,0-36-3 16,0 36-30-16,0 0-4 16,0 0-10-16,0 0-8 15,0 0 3-15,0 0-5 16,0 0 0-16,0 0-9 16,0 0 7-16,0 0 2 15,0 0-7-15,0 0 5 16,0 0-2-16,6 13 6 15,25 3-2-15,12 0 11 0,-7-3-10 16,4 0-1 0,-3 3 0-16,0-2 3 0,-5-4 1 15,-13 3-4-15,-1 3 0 16,-8 0-4-16,-10 2 9 16,0-2-8-16,0 0 3 15,0 2 0-15,-15-2-2 16,-28 0 2-16,0-3 0 15,4-2 2-15,2-6-2 16,3-1 0-16,10-4-17 16,3 0-51-16,5 0-13 15,9 0-57-15,7-11-76 16,0-8-50-16,0-3-97 16</inkml:trace>
  <inkml:trace contextRef="#ctx0" brushRef="#br0" timeOffset="2532">3257 6324 118 0</inkml:trace>
  <inkml:trace contextRef="#ctx0" brushRef="#br0" timeOffset="2614">3257 6324 118 0,'30'-54'404'0,"-30"41"-241"0,13 2-24 0,2 3-43 0,15 1-18 16,17 0-58-16,11 7-17 16,0 0-3-16,-7 0-4 15,-7 14-97-15,-20 12-323 16</inkml:trace>
  <inkml:trace contextRef="#ctx0" brushRef="#br1" timeOffset="19141">5494 2716 576 0,'0'0'160'0,"0"0"-26"0,0 0-27 15,0 0-12-15,0 0-35 16,0 0-24-16,-71-32 11 16,53 32-17-16,9 0-4 15,3 0 5-15,-4 0-28 16,-1 14 5-16,1 11-8 15,2 10 5-15,1 5-4 16,7 7-1-16,0-2 0 16,0 2 1-16,15-2 2 15,22-6-3-15,8-4 0 16,5-11 0-16,-10-9-3 16,8-12 3-16,-6-3 0 15,-2 0 10-15,4-11-4 16,-7-14 6-16,-7-5-6 15,-15 1-6-15,-15-2 13 0,0-4-12 16,0-7 2-16,-31 0 9 16,-27-2-10-16,-3-1 4 15,-3 14-6-15,6 11-2 16,13 10-4-16,-8 10 3 16,5 0-2-16,11 2 1 15,6 27-20-15,23 10-70 16,8 4-80-16,0-3-116 15,21-6-197-15</inkml:trace>
  <inkml:trace contextRef="#ctx0" brushRef="#br1" timeOffset="19610">6411 2745 610 0,'0'0'145'15,"0"0"-37"-15,0 0 6 16,0 0-35-16,0 0-30 16,0 0 3-16,-52-34-47 0,46 34-5 15,-1 5-10 1,4 21 10-16,-8 8 9 0,11 6-9 15,0-3 1-15,0 2 6 16,0-7-7-16,14-8 0 16,23-11 0-16,5-2 5 15,2-9 5-15,7-2-10 16,-4 0 4-16,1 0 17 16,-3-16-21-16,-8-5 8 15,-8-2-4-15,-8-1-1 16,-13-4 6-16,-8 5-7 15,0-5 0-15,0-1 34 16,-8-6-17-16,-29-1 3 16,0 4-9-16,-11 6-12 0,11 12-2 15,-10 6 0-15,5 6-10 16,5 2 5-16,7 2-11 16,9 28-90-16,14 7-105 15,7-2-123-15</inkml:trace>
  <inkml:trace contextRef="#ctx0" brushRef="#br1" timeOffset="19932">7361 2592 566 0,'0'0'181'0,"0"0"-54"16,0 0 6-16,0 0-24 16,0 0 1-16,0 0-50 15,0-66-21-15,0 66 1 16,0 0-40-16,0 0-5 16,0 14 3-16,0 22 2 15,0 12 26-15,5-1-24 16,8 4 3-16,3-7 12 15,5-1-16-15,-3-2-1 16,4-1 1-16,-7-3-1 16,-3-1-1-16,-12 4-133 0,0-3-343 15</inkml:trace>
  <inkml:trace contextRef="#ctx0" brushRef="#br1" timeOffset="21051">5568 3661 546 0,'0'0'166'0,"0"0"-16"15,0 0-29-15,0 0-10 16,0 0-34-16,0 0-16 15,-26-18-24-15,26 18-22 16,0 0 4-16,0 0-19 16,0 0 0-16,0 14 0 15,-6 14 9-15,1 7 11 16,2 1-20-16,3 4 1 16,0-3 13-16,0-3-13 0,0-2 0 15,14-8-1 1,23-10 1-16,10-8-2 0,4-6 5 15,14 0-3-15,-4-8 17 16,3-18-17 0,-6-3 5-16,-21 1 6 0,-16-2-6 15,-18 1 11-15,-3 2-8 16,0-1 2-16,-3-1 11 16,-40 3-19-16,-9 7 1 15,4 6-4-15,-5 7-9 16,1 6 7-16,1 0-8 15,-2 0 2-15,11 14 1 16,11 10-54-16,25 7-96 16,6-3-78-16,0-3-110 0</inkml:trace>
  <inkml:trace contextRef="#ctx0" brushRef="#br1" timeOffset="21384">6520 3661 498 0,'0'0'195'0,"0"0"-54"15,0 0-6-15,0 0 0 0,0 0-44 16,0 0-31-16,0-30-2 15,0 30-33-15,0 0-19 16,0 10-6-16,0 16 2 16,0 10 33-16,0 5-21 15,7-3-14-15,2-5 20 16,12-5-20-16,-11-1 0 16,1-3 1-16,5-1-1 15,-11-3-29-15,-2-3-132 16,10-6-172-16,-10-3-406 15</inkml:trace>
  <inkml:trace contextRef="#ctx0" brushRef="#br1" timeOffset="21851">7263 3670 315 0,'0'0'373'0,"0"0"-245"16,0 0-26-16,0 0 39 16,0 0-69-16,0 0-27 0,0-35-41 15,-6 35-4-15,3 10 0 16,-9 15 4-16,6 3 2 15,6-1 6-15,0-4-10 16,0 4 6-16,0-1-4 16,6-8-3-16,25-1 12 15,1-7-13-15,15-4 0 16,-4-6 13-16,2 0-12 16,5 0 13-16,1 0-7 15,-12-14-4-15,-2-5 24 16,-16-1 3-16,-13-4 15 15,-8-4 0-15,0-5-25 16,-8 2 8-16,-43 2-12 16,-1 6-13-16,-12 6 4 0,9 10-7 15,-3 7-12-15,-6 0 9 16,3 0-9-16,-10 14-40 16,5 22-150-16,3 3-324 15</inkml:trace>
  <inkml:trace contextRef="#ctx0" brushRef="#br1" timeOffset="22819">5748 4507 610 0,'0'0'142'0,"0"0"-20"0,0 0-1 15,0 0-20-15,0 0-23 0,0 0-12 16,-43-71-13 0,36 71-2-16,4 0-51 0,-3 0-1 15,-6 0-7-15,-4 16 8 16,2 14 12-16,7 4-11 16,7 0 2-16,0 0 5 15,0-1-8-15,34 0 0 16,11-13-1-16,8-1 5 15,-1-11 4-15,-4-8-8 16,-1 0 0-16,1 0 14 16,-2-18-12-16,-2-5 6 15,-15-3-3-15,-7 1-4 16,-20-2 13-16,-2-4-4 16,0-4 5-16,0 1 11 15,-24 5-26-15,-18 3 7 0,-1 8-7 16,9 5 2-16,-8 7-9 15,-1 6-1-15,1 0-1 16,2 0-1-16,3 19 5 16,16 5-43-16,14 5-99 15,7-1-145-15,0 2-156 16</inkml:trace>
  <inkml:trace contextRef="#ctx0" brushRef="#br1" timeOffset="23182">6728 4352 717 0,'0'0'140'15,"0"0"-36"-15,0 0 48 16,0 0-69-16,0 0-21 16,0 0-30-16,-2-27-29 15,-11 33-2-15,10 21 4 16,-3 3 9-16,6 5 8 16,0 1-20-16,0-1 4 15,0 5 0-15,6-4-3 16,10 1 4-16,-8 0-7 0,13-7 0 15,-11-4-6-15,5-5 1 16,-3-6-98-16,-6-1-178 16,10-9-314-16</inkml:trace>
  <inkml:trace contextRef="#ctx0" brushRef="#br1" timeOffset="23699">7718 4289 144 0,'0'0'555'0,"0"0"-389"15,0 0-15-15,0 0-31 16,0 0-51-16,0 0-30 16,0-18-33-16,0 52-1 15,0 7 54-15,0 7-36 16,0-1 3-16,0 1-7 15,0-1-2-15,0-2-6 16,0-3-6-16,0-9-2 16,0-3-3-16,0 0-13 15,-11-4-94-15,-8 1-291 0</inkml:trace>
  <inkml:trace contextRef="#ctx0" brushRef="#br1" timeOffset="33373">5814 5219 638 0,'0'0'186'15,"0"0"-63"-15,0 0 4 16,0 0-26-16,0 0-34 16,0 0-31-16,0 0-21 0,21-16 3 15,-16 16-11-15,0 0-3 16,7 5 2-16,3 30-2 15,7 14 47-15,-7 9-14 16,-12 11-24-16,-3-4 11 16,0 4-15-16,0 0-6 15,0-7 6-15,0-3-8 16,0-4 5-16,0-7-6 16,7-9-32-16,7-5-44 15,15-5-74-15,7-7-145 16,4-10-227-16</inkml:trace>
  <inkml:trace contextRef="#ctx0" brushRef="#br1" timeOffset="34100">6652 5425 525 0,'0'0'125'16,"0"0"34"-16,0 0-33 15,0 0-28-15,0 0-16 0,0 0-34 16,-13-23-7-16,13 23-9 16,0 0-21-16,0 0 0 15,0 0-11-15,0 0-8 16,0 1 4-16,0 21 4 16,0 7 9-16,0-1 0 15,0 4-6-15,0 2-3 16,21-3 0-16,23-1 2 15,7-7-1-15,10-7-1 16,-3-8 0-16,1-8 7 16,6 0-3-16,-14 0 1 15,-4-16 1-15,-12-8-4 0,-14 1 14 16,-14-6 10 0,-7 2 17-16,0 1 3 0,0-3-16 15,-12 3-5-15,-18 2-9 16,-14 1-15-16,8 4 12 15,0 5-13-15,4 4 0 16,11 8-4-16,-3-1 2 16,-10 3-8-16,-3 0-4 15,-8 24-2-15,2 10-47 16,6 10-49-16,22-1-59 16,15-9-64-16,0-3-162 15</inkml:trace>
  <inkml:trace contextRef="#ctx0" brushRef="#br1" timeOffset="34701">7953 5392 609 0,'0'0'141'0,"0"0"6"15,0 0-17-15,0 0-21 16,0 0-26-16,0 0-22 15,-85-26-10-15,82 26-25 16,3 0-1-16,-7 0-6 16,7 0-16-16,0 0 4 15,-5 0-7-15,-4 10 0 16,-4 16 0-16,-2 6 0 16,12-3 2-16,-3-1 1 15,6 0-3-15,0-2 3 16,9 0-3-16,40-4 0 15,2-9-1-15,23-5 6 16,5-8-5-16,11 0 6 16,-8 0-3-16,-3-19 9 0,-18 1-6 15,-11-3-1-15,-26 0 35 16,-8-8-14-16,-16-3 7 16,0-3-2-16,0 2-9 15,-40 1 4-15,-18 8-16 16,-10 6-9-16,-6 10 4 15,-17 5-5-15,2 3-2 16,1 0-1-16,-7 0-7 16,13 22 8-16,14 3-48 15,17 16-47-15,17 1-60 16,24 8-186-16</inkml:trace>
  <inkml:trace contextRef="#ctx0" brushRef="#br1" timeOffset="44224">6065 6351 727 0,'0'0'133'0,"0"0"-10"16,0 0-6-16,0 0 3 16,0 0-40-16,0 0-29 15,0 0 8-15,31-15-31 16,-31 15-14-16,0 0-3 16,6 0-9-16,-6 0-4 0,0 18-3 15,0 24 5-15,0 16 20 16,0 9-5-16,0-6-7 15,0-2 5-15,0-3-12 16,0-6 7-16,6-5-8 16,-4-6 0-16,6-5 2 15,-8-12-2-15,0-11-31 16,0 1-51-16,5-9-94 16,4-3-131-16,28 0-277 15</inkml:trace>
  <inkml:trace contextRef="#ctx0" brushRef="#br1" timeOffset="44742">7247 6393 546 0,'0'0'162'16,"0"0"-43"-16,0 0 4 15,0 0-13-15,0 0-17 16,0 0-39-16,-58-54-6 16,50 54-48-16,-5 0-2 0,-8 18 2 15,-1 16 9-15,4 9-5 16,-3 1 4-16,8-5-8 15,10-2 10-15,3-5-10 16,0-3 0-16,0-5 3 16,19-8-3-16,17-4 0 15,7-9 2-15,9-3-2 16,-3 0 13-16,6-7-3 16,3-22 15-16,-8-6 31 15,-5-2-22-15,-18 0 6 16,-23-2 2-16,-4-3-22 15,0-1-1-15,-16 5-16 16,-23 3 4-16,-16 8 1 16,-6 9-8-16,2 11-4 15,-2 7-2-15,-18 0 1 0,-7 0-5 16,-2 12-13-16,11 20-58 16,19 11-13-16,31-2-77 15,27 4-128-15,0-6-401 16</inkml:trace>
  <inkml:trace contextRef="#ctx0" brushRef="#br1" timeOffset="45089">8130 6357 744 0,'0'0'104'16,"0"0"40"-16,0 0-19 15,0 0-18-15,0 0-28 16,0 0-40-16,-27-45-16 16,25 45-23-16,2 8 0 15,0 23 2-15,0 14 6 16,0 3 12-16,0 2-7 15,0-4-10-15,0 3 19 16,0-7-22-16,0-3 0 16,0-4 5-16,2-7-3 0,11-6-3 15,-7-1 1-15,-6 0-75 16,0-6-177-16,0 1-520 16</inkml:trace>
  <inkml:trace contextRef="#ctx0" brushRef="#br1" timeOffset="46109">5983 7292 568 0,'0'0'169'16,"0"0"-9"-16,0 0-20 16,0 0-47-16,0 0-21 0,0 0-6 15,15-6-28-15,-12 6-14 16,3 0 17-16,0 0-30 15,1 6-4-15,-4 26-4 16,2 10 29-16,1 6-9 16,4 4-23-16,3 1 3 15,-5 0 3-15,2-10-5 16,-4-5-2-16,-6-6-15 16,5-4-68-16,5-11-116 15,4-8-171-15</inkml:trace>
  <inkml:trace contextRef="#ctx0" brushRef="#br1" timeOffset="46486">7477 7276 569 0,'0'0'195'0,"0"0"-75"16,0 0 22-16,0 0-28 0,0 0-20 16,0 0-45-1,0-5-21-15,0 5 4 0,0 5-29 16,0 16 11-16,-9 13 23 15,-3-2-26-15,9 7 11 16,3-2-15-16,0 3-3 16,0-4 1-16,0-1-4 15,0-9-1-15,0-2 0 16,0-9-63-16,0-6-54 16,15-4-111-16,21-5-173 15</inkml:trace>
  <inkml:trace contextRef="#ctx0" brushRef="#br1" timeOffset="46925">8042 7400 531 0,'0'0'242'0,"0"0"-127"0,0 0 2 15,0 0-9-15,0 0-57 16,0 0-28-16,-7-6 10 16,-7 22-17-16,-7 8-6 15,11 2-5-15,-1 6-2 16,11-3 1-16,0-5-4 16,0-3-1-16,5-3-5 0,44-11 8 15,6-3-2-15,16-4 12 16,-5 0-10-16,2 0 10 15,-1-8-12-15,-3-7 0 16,-17-9 12-16,-12 2 1 16,-7-1 31-16,-12-3 4 15,-10-3-5-15,-6-5 14 16,0-1-25-16,0 5-15 16,-34 9 14-16,-3 6-24 15,-9 7-2-15,-6 2-5 16,-12 6 4-16,-3 0-9 15,-6 0 5-15,6 0-14 16,2 20-24-16,14 10-104 0,20 5-134 16,9 5-335-1</inkml:trace>
  <inkml:trace contextRef="#ctx0" brushRef="#br1" timeOffset="52679">6001 8206 252 0,'0'0'251'16,"0"0"-108"-16,0 0-24 16,0 0 0-16,0 0-20 15,0 0-16-15,0 0-2 16,0-15-25-16,0 15-19 16,0 0 14-16,0 0-26 15,6 0-1-15,-6 0-1 16,0 0-9-16,0 0 18 15,6-3-16-15,-6 3-8 0,7 0 24 16,-7 0-28 0,0 0-4-16,3 0 0 0,-3 0-8 15,0 24 8-15,0 6 6 16,0 10-2-16,0-5 7 16,0-3-11-16,0-4 0 15,0 1 3-15,0 0-1 16,0-7-1-16,0-2-1 15,0-3-11-15,0 0-22 16,0-3-78-16,0-5-84 16,0-3-93-16,0-6-462 15</inkml:trace>
  <inkml:trace contextRef="#ctx0" brushRef="#br1" timeOffset="54102">7168 8198 164 0,'0'0'389'15,"0"0"-232"-15,0 0-15 16,0 0-1-16,0 0-28 16,0 0-45-16,0-31 2 15,0 28-9-15,0 3-11 16,0 0-11-16,0 0-16 16,0 0 14-16,0 0-33 15,0 0-2-15,0 0 1 16,0 0-3-16,0 15-11 15,0 22 11-15,0 11 9 0,0 2 1 16,-16 0-10 0,11 3 0-16,-11-4 7 0,10-4-5 15,-2-4-2-15,1-7 0 16,4 3-14-16,-8-9-52 16,4-2-119-16,7-4-186 15</inkml:trace>
  <inkml:trace contextRef="#ctx0" brushRef="#br1" timeOffset="54838">8109 8167 315 0,'0'0'411'0,"0"0"-282"0,0 0 19 16,0 0-17-16,0 0-31 15,0 0-22-15,37-22-23 16,-31 22-3-16,1-2-20 15,-4 2-13-15,8-2 17 16,-11 2-23-16,4 0 10 16,-4 0-7-16,6 0-9 15,-6 0 13-15,0 0-19 16,0-3 0-16,0 3 16 16,5 0-15-16,-5 0 1 15,0 0-1-15,0 0 2 16,10 0-8-16,6 15 0 15,1 15 4-15,1 17 13 0,1-5-13 16,-16 0 0 0,4 3 1-16,-7-10 2 15,0-1-6-15,0 2-10 0,0 1-72 16,-10 2-87-16,-11 4-181 16</inkml:trace>
  <inkml:trace contextRef="#ctx0" brushRef="#br2" timeOffset="106019">4492 2932 241 0,'0'0'303'0,"0"0"-144"15,0 0-17-15,0 0-14 16,0 0-20-16,0 0-8 0,-29-40-22 16,29 40-34-16,0-2-8 15,0 2-13-15,0 0-11 16,0 0 9-16,0 0-21 15,0 0 0-15,0 0-4 16,0 0-2-16,0 0 1 16,0 0-5-16,0 18 9 15,0 6 1-15,0 7 0 16,0-9 2-16,7-2-7 16,23-4 5-16,13-8-11 0,1 1 0 15,-5-9 10 1,4 0-1-16,-6 0 2 0,-7-11 0 15,-9-11 13 1,-6-1-9-16,-15-1 5 0,0-7 6 16,0-1 2-16,0 3 18 15,-36 0-19-15,-10 6-9 16,1 3-2-16,-5 11-5 16,8 0-9-16,5 9 9 15,-16 0-13-15,2 3 0 16,-7 29-59-16,6 7-130 15,12 1-117-15,19-2-470 16</inkml:trace>
  <inkml:trace contextRef="#ctx0" brushRef="#br2" timeOffset="106629">4587 3559 506 0,'0'0'213'16,"0"0"-80"-16,0 0 8 16,0 0-49-16,0 0 5 15,0 0-34-15,3-20-23 16,-3 20-21-16,0 0-19 15,0 0-7-15,0 0-2 16,0 12 0-16,-10 11 9 16,-5 7 10-16,8-1-9 15,7-3 8-15,0-2-9 0,0-9 0 16,29 1 1-16,16-7 0 16,0-2 8-16,5-5-9 15,-7-2 0-15,-4 0 11 16,-12 0-7-16,-4 0 1 15,-9-18 8-15,-7 0 18 16,-7-6 27-16,0-3-29 16,0-1-3-16,-37 1 6 15,-12 6-17-15,6 6-12 16,3 4-3-16,4 7-3 16,-1 1 3-16,0 3-9 0,-14 0-16 15,1 19-11 1,11 16-147-16,12 2-209 0</inkml:trace>
  <inkml:trace contextRef="#ctx0" brushRef="#br2" timeOffset="107317">4486 4360 616 0,'0'0'144'0,"0"0"-26"16,0 0 28-16,0 0-36 16,0 0-35-16,0 0-5 15,0-11-23-15,0 11-21 16,0 0-26-16,0 0-6 16,0 0 4-16,0 0-16 15,0 9 14-15,0 11 4 16,0 9 4-16,6-3 3 15,9 4-7-15,15-7 0 16,4-5 3-16,6-4-3 16,12-9 0-16,6-5 5 0,-7 0-4 15,-1-2 9 1,-13-18-5-16,-13 2-3 0,-8-6 16 16,-16-2 2-16,0-5 19 15,-5-1 9-15,-43 3-33 16,-10 4 0-16,3 3-15 15,-3 11-3-15,9 3 0 16,10 8-3-16,2 0-18 16,0 14-57-16,10 25-72 15,11 9-167-15,7 5-469 16</inkml:trace>
  <inkml:trace contextRef="#ctx0" brushRef="#br2" timeOffset="108007">4941 5477 535 0,'0'0'166'16,"0"0"-13"-16,0 0-39 15,0 0-25-15,0 0-17 0,0 0-43 16,0 0 26-16,-169-47-26 15,130 47-8-15,5 0 15 16,10 0-24-16,2 9-3 16,7 13-9-16,1 8 3 15,14 5 0-15,0 12-3 16,0-1 0-16,21-9 1 16,24-5 0-16,1-17-1 15,12-7 0-15,0-8 0 16,0 0 9-16,-6-4-5 15,-6-20-4-15,-12-5 21 16,-19-3-20-16,-15 0 15 16,0-2 17-16,0 0 2 0,-37 3-4 15,-15-2-16 1,-6 9-8-16,10 9-4 0,1 5-3 16,4 10-4-16,14 0-4 15,-3 2-42-15,6 32-38 16,10 13-126-16,10 9-223 15</inkml:trace>
  <inkml:trace contextRef="#ctx0" brushRef="#br2" timeOffset="108685">4894 6257 674 0,'0'0'146'16,"0"0"-51"-16,0 0 30 16,0 0-53-16,0 0-21 15,0 0-10-15,-93-16-17 16,77 27-8-16,1 7 5 16,-4 8-9-16,11 0 12 15,-2 6-16-15,4 3-2 0,6 1 2 16,0-4-5-1,0-3-3-15,21-10 0 0,16-7 1 16,9-12 4-16,12 0-4 16,3 0-1-16,2-12 19 15,-5-12-16-15,-11 2 2 16,-14-1 5-16,-18-1 6 16,-15 1 27-16,0-7-14 15,0-1-3-15,-48-1 3 16,-13 3-25-16,-4 8-2 15,7 8-2-15,7 8-2 16,-1 5-1-16,6 0-20 0,4 24-71 16,10 18-77-1,17 8-208-15</inkml:trace>
  <inkml:trace contextRef="#ctx0" brushRef="#br2" timeOffset="109380">4677 7450 603 0,'0'0'186'0,"0"0"-58"16,0 0 12-16,0 0-29 15,0 0-23-15,0 0-29 16,-2-40-27-16,-4 40-20 15,0 0-12-15,-12 4-16 16,-3 14 16-16,5 8 16 16,-2 5-11-16,18 1-3 15,0 2 0-15,0-5 2 16,0-3-4-16,34-7 0 16,1-11-2-16,-4-5 2 15,12-3 0-15,-4 0 9 0,14-8-8 16,-5-16 9-1,-8 0-10-15,-6-10 0 0,-13 3 14 16,-11-3-11-16,-10 2 15 16,0 0 20-16,-16 5-15 15,-36 12 0-15,-12-1-23 16,-4 14-2-16,-4 2-1 16,4 0-3-16,10 12-8 15,15 20-47-15,19 13-71 16,11 2-170-16,13 9-306 15</inkml:trace>
  <inkml:trace contextRef="#ctx0" brushRef="#br2" timeOffset="109876">4867 8082 649 0,'0'0'147'0,"0"0"-27"0,0 0-9 15,0 0-18-15,0 0-30 16,0 0-20-16,-131-42 15 15,116 42-33-15,0 0-13 16,-1 11 0-16,3 15-3 16,11-3 3-16,2 7-10 15,0 0-1-15,0 1 9 16,0 8-9-16,2-5 1 16,32 1 5-16,6-5-4 15,-3-8 0-15,6-9-3 16,6-7 0-16,2-6 6 15,4-3-6-15,4-29 11 16,-7-10 36-16,-9-3 1 16,-17-5 6-16,-16 5-21 0,-10-2-18 15,0 5 11-15,-25 8-12 16,-23 7-6-16,-13 14-8 16,-10 13-2-16,-1 0-5 15,-5 11-63-15,3 23-113 16,1 3-215-16</inkml:trace>
  <inkml:trace contextRef="#ctx0" brushRef="#br0" timeOffset="168487">9664 3050 479 0,'0'0'187'15,"0"0"-50"-15,0 0 0 16,0 0-46-16,0 0-43 16,0 0-18-16,-11 0-13 15,38 0-16-15,12-5 8 16,19-2 4-16,8 4-10 16,-10 3-3-16,7 0-22 15,-18 0-337-15</inkml:trace>
  <inkml:trace contextRef="#ctx0" brushRef="#br0" timeOffset="168985">9790 3836 636 0,'0'0'131'0,"0"0"-18"15,0 0-16-15,0 0-31 16,0 0-18-16,0 0-4 16,-71-3-16-16,71 3-17 0,0 0-11 15,34-2 1-15,27-7-1 16,24-1 11-16,7 2-11 16,-5 3-29-16,-30 5-268 15</inkml:trace>
  <inkml:trace contextRef="#ctx0" brushRef="#br0" timeOffset="169431">9806 4560 559 0,'0'0'92'0,"0"0"-33"16,0 0 24-16,0 0-33 15,0 0-9-15,0 0 3 16,98-15 50-16,-32 6-4 15,5 1-49-15,-13 3-25 16,-12 5-16-16,-17 0-1 16,-13 0-174-16,-16 22-675 15</inkml:trace>
  <inkml:trace contextRef="#ctx0" brushRef="#br0" timeOffset="169936">10044 5525 441 0,'0'0'189'0,"0"0"-74"16,0 0 18-16,0 0-68 0,0 0-26 15,0 0-3 1,-10-19-4-16,20 16-13 0,27-2 18 15,5-2 32-15,6 0-39 16,-1 2-24-16,-4 5-6 16,-6 0-24-16,-13 0-246 15</inkml:trace>
  <inkml:trace contextRef="#ctx0" brushRef="#br0" timeOffset="170438">9799 6615 520 0,'0'0'189'0,"0"0"-107"16,0 0 15-16,0 0-27 15,0 0-20-15,0 0-7 16,46-5-6-16,8-1 70 15,2 1-44-15,2 0-34 16,-6 0-15-16,-9 2-13 16,-6 3-1-16,-22 0-100 15,-15 0-339-15</inkml:trace>
  <inkml:trace contextRef="#ctx0" brushRef="#br0" timeOffset="170946">9904 7429 383 0,'0'0'375'0,"0"0"-290"0,0 0 39 16,0 0-10-16,0 0-39 15,0 0-25-15,51-3-6 16,-2 1 38-16,-3-3-25 15,3 2-25-15,-9-5-15 16,8 0-16-16,-8 0-1 16,-6 3-2-16,-19 5-87 15,-15 0-163-15,0 13-378 16</inkml:trace>
  <inkml:trace contextRef="#ctx0" brushRef="#br0" timeOffset="171349">10150 8111 798 0,'0'0'82'0,"0"0"17"15,0 0 34-15,0 0-59 16,0 0-23-16,0 0 27 16,98-5-9-16,-46-1-27 15,-3-10-7-15,3 4-29 16,-15-2-6-16,-16 7-148 16,-21 7-584-16</inkml:trace>
  <inkml:trace contextRef="#ctx0" brushRef="#br0" timeOffset="-32393">156 277 656 0,'0'0'194'0,"0"0"-55"16,0 0-6-16,0 0-39 15,0 0-41-15,0 0-12 16,37-12-40-16,-29 12-1 16,11 33 0-16,-4 20 35 15,1 18-2-15,-11 7-3 16,-2 2-10-16,-3 1 8 16,0-7-25-16,0-9 2 15,0-7-2-15,0-13 0 16,0-21-1-16,0-13-2 15,0-11 3-15,0 0 8 0,6 0-5 16,-6-29 16-16,0-24 13 16,0-26-34-16,0-22 9 15,7-12 1-15,-7 3-8 16,3 8 9-16,-3 22-12 16,0 30 0-16,0 22 1 15,0 19 2-15,0 7 0 16,0 2-3-16,5 0-14 15,38 29 10-15,15 18-3 16,16 13 7-16,0 12-1 16,-1 6 3-16,-6 6-7 15,7-2 2-15,-13-10-17 0,-3-23 16 16,-22-22-13 0,-6-17 8-16,-17-10 5 0,-7 0 4 15,-3-11 6-15,4-27 0 16,1-15-3-16,-8-3 25 15,0 0-27-15,0-9 1 16,-24 5 2-16,-13 2 0 16,6 8-6-16,4 18 2 15,6 19-28-15,0 13-14 16,11 8-68-16,4 37-78 16,6 10 30-16,0 8-113 15,21 2-336-15</inkml:trace>
  <inkml:trace contextRef="#ctx0" brushRef="#br0" timeOffset="-30398">1087 624 13 0,'0'0'564'0,"0"0"-429"16,0 0-19-16,0 0-24 15,0 0-23-15,0 0-24 16,58-115-7-16,-39 101-16 15,-1 1 10-15,-8-1 15 16,-10 2-13-16,0 2 12 16,0-1-11-16,0 3-12 15,0 3 14-15,-10 5-25 16,-17 0-8-16,-10 0-4 0,6 7-3 16,-4 20 3-16,6 7 0 15,14 9 3-15,15 2-6 16,0 4 3-16,15-2 0 15,35-3 0 1,-5-9 2-16,8-6-3 0,-2-7 1 16,-2-12-7-16,-9-10-1 15,-3 0 7-15,-5-14 1 16,5-20 4-16,-6-3-3 16,-1-2 7-16,-1-5-7 15,-5-1 0-15,7-4 14 16,-4 6-14-16,3 2 1 0,-8 10 2 15,-1 13-2 1,-12 10 0-16,9 8-2 0,-2 0-9 16,5 5 6-16,-2 16-4 15,-8 5 7-15,-1-4-1 16,-4-1 2-16,1-9-4 16,-7-3 1-16,0-3 2 15,0-6 2-15,0 0 0 16,0 0 4-16,0-4-2 15,-7-12 0-15,-20 1-2 16,8-1-2-16,1 5 0 16,-1 6 0-16,1 5 0 15,0 0-3-15,-4 2-8 16,1 25 8-16,-6 11-2 16,12 0 3-16,9 2-24 15,6-8 13-15,0-14-24 0,11-3-7 16,26-9 25-16,6-3 3 15,-7-3 15-15,-11 0-11 16,-4 0 12-16,-6-16 0 16,-5-15 1-16,-10-9 0 15,0-6 11-15,0 0 39 16,0 3 18-16,0 12-26 16,0 15-10-16,0 8 14 15,-4 8-21-15,4 0-18 16,0 29-8-16,0 37-3 15,0 35-1-15,10 16 4 0,27 15 0 16,5 6 2 0,1 10 0-16,4 3-1 0,-12 10-1 15,2 2 1-15,-6-7 1 16,-20-22-2-16,-1-31 0 16,-10-37-2-16,0-29 5 15,0-24-6-15,-21-13 6 16,-37 0-2-16,-16-3 12 15,-2-26-13-15,-9-22 0 16,8-28 1-16,13-20-1 16,28-27-11-16,20-11-4 15,16-6 10-15,10 7-4 16,54 12 3-16,15 18 6 0,9 17-3 16,7 10 4-1,-3 8-1-15,-4 2 0 0,-2 11 0 16,-6 10-1-16,-19 12 2 15,-16 12-1-15,-11 9 0 16,-13 7 4-16,-12 2-10 16,-2 6 6-16,-4 0-9 15,10 0 2-15,-8 0 0 16,4 14 6-16,-2-10-1 16,-7 2 4-16,0-3-1 15,0-3-1-15,0 0 0 16,0 0 13-16,-7 0-12 15,-36 0-1-15,3 0 0 16,-2 0 6-16,-1 0-6 0,4 0 0 16,-4 8-2-1,-1 10-7-15,9 14 3 0,4 11 3 16,9 5 2-16,7 5 1 16,15-5-6-16,0-12 6 15,0-7-13-15,15-14 3 16,22-15-27-16,6 0 27 15,-6-4 8-15,-1-27 4 16,-6-1 3-16,-9 3-5 16,-18-3 0-16,-3 6 10 15,0 5-9-15,0 5 5 0,0 8 8 16,0 8-9 0,0 0 4-16,0 0-9 0,0 0-16 15,19 26 11-15,18 12-1 16,2 1 6-16,14-8 0 15,11-4 5-15,9-13-5 16,1-12 0-16,-2-2 0 16,2 0-3-16,-13-23 8 15,-3-18-5-15,-8-17 0 16,-5-7 4-16,-8-12-1 16,-10 0-3-16,-17 8 1 15,-10 0 14-15,0 6-8 16,-16 5 14-16,-21 10 0 15,7 13-12-15,2 17 16 0,13 8-15 16,3 10-6-16,12 0-8 16,0 0-1-16,0 34-9 15,0 29 11-15,0 22 6 16,19 10-1-16,17-3-2 16,10-5 0-16,6-14-2 15,6-17 2-15,-12-18-14 16,-9-16-23-16,-16-14-15 15,-10-8 19-15,-11 0-16 16,0-6-8-16,0-18 20 16,-17-4-23-16,-38-4 32 15,-19 1 25-15,-11-3 3 16,2 1-4-16,3 10 4 0,14 4 0 16,13 12-1-1,11 4-2-15,20 3-2 0,22 0 5 16,0 0-5-16,0 0 2 15,22 0-3-15,41 0 6 16,11-10 5-16,3 0-1 16,-4-5-4-16,-9 6 12 15,-11-2 2-15,-8 3 18 16,-11-1-10-16,-16 8-2 16,-6 1 11-16,-5 0-20 15,1 0-3-15,2 27-7 16,7 13 24-16,2 16 5 0,-1 5-25 15,8 0-3 1,3-4 17-16,5-10-16 0,-4-9-1 16,1-14-2-16,-4-10 3 15,-5-5-9-15,-13-9-26 16,-3 0-24-16,-6 0-47 16,0-34-87-16,0-11-115 15</inkml:trace>
  <inkml:trace contextRef="#ctx0" brushRef="#br0" timeOffset="-30066">3205 285 424 0,'0'0'110'16,"0"0"-34"-16,0 0 39 0,0 0-18 15,0 0-51-15,0 0-2 16,-95-38-32-16,89 46-11 15,6 19 12-15,0-3-10 16,0-3 2-16,0-3-3 16,0-10 1-16,13-8-1 15,2 0-1-15,9 0 12 16,3 0 26-16,2-17 7 16,1-6-8-16,-9-5-19 15,-18-2 5-15,-3 4 1 16,0 5-25-16,0 7 0 15,0 13-1-15,0 1-8 0,-3 1-96 16,3 31-47-16,0 11-109 16,0 10-321-16</inkml:trace>
  <inkml:trace contextRef="#ctx0" brushRef="#br0" timeOffset="-29400">3675 782 621 0,'0'0'154'16,"0"0"-9"-16,0 0-28 15,0 0-7-15,0 0-25 16,-109-139-20-16,109 130-7 16,0 9-36-16,0 0-21 0,0 0-1 15,0 0 0-15,0 27-4 16,21 5 0-16,3 8 8 15,11-2-6-15,1 2 2 16,0 0 0-16,1-12 4 16,0-7-4-16,2-7 0 15,-2-14 0-15,-6 0 1 16,6 0-1-16,-1-27 0 16,-2-7 1-16,-3-5 2 15,-10-4-1-15,-15-4-2 16,-6-1 4-16,0-4-1 15,-13-1 1-15,-17 11-4 16,-7 11 0-16,10 18 10 0,12 8-7 16,5 5 3-1,4 0-6-15,6 23-21 0,0 22 21 16,0 15 0-16,10 1 1 16,33-9-1-16,5-10 0 15,4-9 0-15,-6-15 0 16,-4-11 2-16,-5-7-3 15,-6 0 1-15,6-7 0 16,8-21 5-16,-11-11-5 16,-10 1 0-16,-8-2 3 15,-16 0 1-15,0 0 2 16,-10 3-6-16,-27 12 0 16,8 10 13-16,-5 6-11 0,18 9 17 15,7 0-19 1,4 10 0-16,-5 33 0 0,10 19 0 15,0 5 0-15,0 3 1 16,0-11-1-16,24-9 0 16,13-14 0-16,-3-12 1 15,3-8-7-15,-5-8-18 16,5-8-25-16,7 0-37 16,13-21-130-16,1-15-210 15</inkml:trace>
  <inkml:trace contextRef="#ctx0" brushRef="#br0" timeOffset="-26627">5835 463 803 0,'0'0'108'15,"0"0"-49"-15,0 0 14 16,0 0-40-16,0 0 2 16,0 0 45-16,16 98-49 15,-6-54 4-15,-4 4-7 16,-1-1-10-16,-2-4-3 0,4-12-14 15,-1-7 7 1,0-13-8-16,-4-11 2 0,6 0 5 16,13 0-5-16,0-19 6 15,10-12 0-15,5-7-5 16,-5-4 11-16,-4-3 4 16,-2 0-5-16,-3 8 10 15,-8 14-22-15,-2 10-1 16,-12 13 0-16,3 0 5 15,10 0-10-15,8 2-6 16,3 22 11-16,13 12 1 16,-6-3-1-16,2 2 0 15,-2-5 0-15,-1 0 4 16,4-3-4-16,-3-13 0 16,-1-6 0-16,7-8 2 0,0 0-1 15,5 0-1 1,-11-12 7-16,-1-10-5 0,-9-6 5 15,2-1-4-15,-9-3 2 16,2-6 21-16,-10 5-9 16,-6 5-4-16,0 7 3 15,0 9-6-15,0 7 11 16,0 2-13-16,0 3-7 16,0 0-2-16,0 0 0 15,0 11-11-15,9 19 8 16,18 8 4-16,-2 2 5 15,3-1-5-15,-1-4 0 0,10-9-1 16,-1-10 1 0,1-10-3-16,0-6 3 0,3 0 0 15,8-9 3-15,-8-20-3 16,-3-5 0-16,-3-3 6 16,-16 0-4-16,0 6-2 15,-15-1 2-15,-3 6 2 16,0 2 4-16,0 11-8 15,0 5 0-15,0 8 8 16,0 0-8-16,0 0-3 16,0 0 0-16,0 8-9 15,22 19 10-15,-7 6 2 16,6 4 0-16,1-2 1 16,-1-6-1-16,0-5 0 15,-2-9 0-15,8-7 3 0,4-3-1 16,6-5-2-16,-3 0 0 15,-5-5 5-15,8-18-2 16,0-9-3-16,-7-4 3 16,1 3 0-16,-10 6 1 15,-5 12-4-15,-10 4 0 16,1 7 12-16,-7 4-12 16,3 0-5-16,2 0 2 15,8 0-8-15,1 4 10 16,7 17 1-16,-2 1 0 15,-1-1 2-15,1-3 0 16,-4-3-2-16,4-3 0 0,-11-2 1 16,8-7-5-16,-1-1 4 15,-2-2 0-15,1 0 0 16,2 0 7-16,-1 0-7 16,1-11 0-16,-5-5 5 15,5 1-1-15,-6-1-4 16,1 3 0-16,-8 8-3 15,10 1 3-15,-5 4 0 16,15 0-1-16,-2 0-1 16,1 0-5-16,-1 0 7 15,-3 0 0-15,4 9-2 0,-1 9-1 16,0-1 1 0,-5 4-1-16,-1-6-5 15,-3-2 1-15,-10-4 4 16,5-7-1-16,-1-2 3 0,-6 0 1 15,6 0 6-15,-3-6-4 16,9-14 2-16,4-7-3 16,5-2-1-16,1 0 0 15,-4 6-1-15,3 2 4 16,0 7-4-16,1 6 1 16,-1 6-3-16,5 2-2 15,6 0-1-15,5 5 0 16,0 19 2-16,3 2 1 15,9-2 1-15,-4-8 2 0,19-11 0 16,4-5 2-16,7 0-2 16,-4-26 0-16,-13-9 5 15,-21 1-2-15,-18-9 6 16,-14-4-2-16,-5-7-4 16,0-10 20-16,-8 0-11 15,-50 4-4-15,-7 7 6 16,14 14-8-16,8 13 18 15,25 12-11-15,5 12-13 16,13 2 11-16,-3 0-11 16,-3 39 0-16,-6 19 3 15,3 16-2-15,-1 5 9 16,4 5-10-16,6 4 0 16,0-4 6-16,0-9-6 15,16-8 0-15,14-20 0 0,-3-13 5 16,-5-16-9-16,-13-6 4 15,-3-9 0-15,-4-3 4 16,11 0 0-16,8-38-2 16,4-12-1-16,11-10 6 15,1 2-6-15,-3 11-1 16,-4 12 0-16,-7 17-4 16,-9 9 4-16,7 9-6 15,10 0-1-15,15 0-2 16,12 21 5-16,-6 11 4 0,1 8-2 15,-11 0-6 1,-12-2 4-16,-14 2-8 0,-16-5 6 16,0-4-5-1,0 0 8-15,-30-5-15 0,-23-7 13 16,-5-8-1-16,-10-8-3 16,4-3 9-16,9 0 1 15,7 0 3-15,11-14-5 16,16 6 1-16,12 3 0 15,2 4 4-15,7 1-4 16,0 0-3-16,0 0-3 16,7 0-3-16,39 0 8 15,12 0 1-15,6 1 0 16,-3-1 1-16,9 0 0 16,0-1-1-16,4-23 0 0,5-14 2 15,-5-4 3 1,-16-6-5-16,-13 1 0 0,-16-4 6 15,-24 0-3-15,-5 1 2 16,0 5 12-16,-37 6-15 16,0 10 18-16,3 10-14 15,16 11 1-15,1 8 11 16,7 0-18-16,-11 3-8 16,-3 30 4-16,-5 18 4 15,15 13 6-15,7 3-6 16,7 1 0-16,0 1 0 15,0-8 1-15,31-13-1 16,6-11 0-16,-4-19 0 0,6-11-9 16,-2-7 9-16,13 0 0 15,1-10 7-15,1-24-4 16,1-4-3-16,-8-6 0 16,5-3 2-16,-8 4 2 15,-18 7-4-15,3 9 0 16,-11 9-4-16,-6 10 4 15,11 5-1-15,0 3-2 16,3 0-16-16,11 3 16 16,-14 21-12-16,3 5-3 15,-9 6 8-15,1 4-8 16,5-3 12-16,-5 0 3 0,5-11 3 16,0-12-7-1,6-7 6-15,5-6-1 0,19-6 1 16,22-36 2-16,9-13 2 15,-2-8-1-15,-12 3 0 16,-35 3 8-16,-24 4-4 16,-9 6 2-16,0 5 10 15,-31 6-13-15,-11 7 6 16,12 13-6-16,14 8-1 16,4 5-4-16,12 3 0 15,0 8-19-15,0 24 18 16,0 8 2-16,0 1 0 0,21-1-1 15,31 0 0 1,15-7-3-16,19 0 3 0,9-7-6 16,-4 0 6-16,-4 0-8 15,-26-2 7-15,-13-3 1 16,-33-3-1-16,-15 1-8 16,0-3 1-16,-95 5-7 15,-45-3-12-15,-50 1-135 16,-8-9-192-16</inkml:trace>
  <inkml:trace contextRef="#ctx0" brushRef="#br0" timeOffset="-26063">402 1211 76 0,'0'0'50'16,"0"0"15"-16,0 0-30 15,0 0 9-15,0 0-12 16,0 0-28-16,77 51-4 16,-77-41-10-16,0-2-125 15</inkml:trace>
  <inkml:trace contextRef="#ctx0" brushRef="#br0" timeOffset="-25207">402 1211 424 0,'-372'135'104'0,"357"-135"5"16,8 0 16-16,-1 0-36 15,8 0-37-15,0 0 4 16,0 0-21-16,0 0-12 16,0 0 15-16,0 0-21 0,0 0-9 15,8 0 0 1,60 5-2-16,42 6 31 0,58-6 31 15,67-5-2-15,65 0-3 16,45 0-33-16,15-18-8 16,-5-6-3-16,-9 3-13 15,-23 3 4-15,-23 4-8 16,-25 9 2-16,-39 5-4 16,-11 0 0-16,5 0 0 15,16 0-2-15,36 0 5 16,17 0-3-16,19-11 0 15,-3-4 2-15,-22-1 9 0,-26 6-11 16,-24 4 3-16,-16 6 5 16,-2 0-5-16,11 0 9 15,15 0-3-15,5 0-8 16,-2 0 15-16,8-6-13 16,2-1-1-16,-5-4 2 15,-2 5-1-15,-22 4 9 16,-21 2-9-16,-24 0 0 15,-23 0 6-15,-1 0-6 16,9 0-3-16,16-7 11 16,20-1-11-16,19-3 12 15,11 6-8-15,-3-1-2 16,-11 5 8-16,-13-3-10 0,-26 1 0 16,-4-4 1-1,-6-5 4-15,4 1 1 0,6-9-6 16,-8 7 0-16,-16 3 10 15,-21 2-7-15,-35 8-3 16,-16 0 0-16,-25 0 1 16,-9 0 4-16,-6 0-5 15,-1 0 0-15,-14 0 6 16,-6 0-3-16,-17 0-3 16,-6 0 8-16,-3 0-6 15,-5 0 9-15,0 0-7 16,0 0-1-16,0 0 17 0,-58-3-20 15,-45 3-10 1,-41 0-60-16,-6 0-187 0,-9 0-661 16</inkml:trace>
  <inkml:trace contextRef="#ctx0" brushRef="#br0" timeOffset="-417">2720 1957 400 0,'0'0'203'16,"0"0"-26"-16,0 0-20 15,0 0-40-15,0 0-26 0,0 0-24 16,0 0 8 0,0-45-22-16,0 42-19 0,0 1 13 15,0 2-20-15,0 0-3 16,0 0-12-16,0 0-11 16,0 0-2-16,0 0-12 15,0 0-2-15,0 13 12 16,0 12 3-16,0-2 6 15,8-2-6-15,41-5 2 16,6-8 1-16,19-6-3 16,5-2 0-16,3 0-2 15,-8-10 5-15,-16-11-3 16,-10-3 6-16,-22 0-5 16,-12-3 13-16,-7-3-14 0,-7-2 0 15,0-2 11-15,0-3-10 16,-31 4 3-16,-12 5 1 15,1 10-2-15,2 12-6 16,3 6-6-16,-11 0-1 16,1 7 6-16,-4 31 1 15,-1 15-49-15,15 7-108 16,16 9-181-16,21-3-330 16</inkml:trace>
  <inkml:trace contextRef="#ctx0" brushRef="#br1" timeOffset="17008">5536 1712 10 0,'0'0'625'0,"0"0"-487"16,0 0-27-16,0 0 0 15,0 0-41-15,0 0-20 16,-45-29-16-16,45 29-21 16,-7 0-13-16,-2 0-1 15,-12 3 1-15,-6 20 10 0,-10 4-6 16,12 4 3-16,4 1-3 15,6 5-1-15,3 3 7 16,12-4-10-16,0 1 0 16,15-5 3-16,22-11-2 15,11-3-1 1,5-9 3-16,-2-7-1 0,1-2 17 16,6 0-8-16,-12-8-9 15,-12-10 21-15,-10-3-7 16,-11-6 21-16,-11 1 17 15,-2-3-29-15,0-2-4 16,0-2-13-16,-15 2-8 16,-15 4 17-16,-1 7-17 0,-3 7 0 15,10 5 0-15,3 8-8 16,-1 0 8-16,-9 0-17 16,1 0 10-16,-7 21 5 15,11 8-75-15,4 2-66 16,22-2-80-16,0-2-135 15</inkml:trace>
  <inkml:trace contextRef="#ctx0" brushRef="#br1" timeOffset="17467">6132 1805 547 0,'0'0'156'0,"0"0"-11"16,0 0-34-16,0 0-23 16,0 0-28-16,0 0-15 15,-30-33-16-15,20 33-13 16,-1 0-16-16,1 4 0 16,-4 16 6-16,1 4-6 15,7 0 0-15,6 5 3 16,0 0 0-16,0 3-1 15,0-5-2-15,19 1 0 0,10-10-1 16,3-8 1 0,10-4 0-16,3-6 14 0,8 0-8 15,5-6 9-15,-7-15-10 16,-7 1-1-16,-17-2 19 16,-12-4 9-16,-15-2 8 15,0-1-5-15,0-4-13 16,-42 2 2-16,-5 4-24 15,-1 4 2-15,5 8-11 16,4 6 9-16,2 7-6 16,0 2-3-16,9 0-1 15,4 2 3-15,18 27-122 16,6 5-74-16,0 8-111 16,8 3-327-16</inkml:trace>
  <inkml:trace contextRef="#ctx0" brushRef="#br1" timeOffset="17870">6689 1852 472 0,'0'0'165'16,"0"0"22"-16,0 0-73 15,0 0-25-15,0 0-36 16,0 0-33-16,-64-23-16 15,48 23 5-15,6 0-9 16,-8 7-1-16,10 9-4 16,8 8 10-16,0 2-5 0,0 6 0 15,8-1 0-15,47-2 5 16,1-6-2-16,7-9-3 16,17-8 9-16,9-6-7 15,9 0 22-15,3-17-12 16,-19-7 8-16,-24 6 26 15,-27-3-11-15,-20 0 3 16,-11-6 24-16,0-1-29 16,-48-1 5-16,-26 6-36 15,-13 4 6-15,-11 5-16 16,-4 12 4-16,14 2 0 16,14 0-3-16,16 2-54 15,21 25-98-15,16 4-125 16,12 0-289-16</inkml:trace>
  <inkml:trace contextRef="#ctx0" brushRef="#br2" timeOffset="104956">4550 1924 334 0,'0'0'188'0,"0"0"-14"0,0 0-10 16,0 0-40-16,0 0-18 15,0 0 8-15,0 0-44 16,0 0-16-16,0-57 15 15,0 52-33-15,0 2 4 16,0 3-11-16,0 0-15 16,0 0 8-16,0 0-22 15,0 0 0-15,0 0-2 16,0 0-10-16,-13 0 4 16,5 12-6-16,0 8 14 15,3 9 6-15,2 0-6 0,3 3 0 16,0 2-4-16,8-2 3 15,36-3-2-15,2-8-7 16,2-6-10 0,-1-9 8-16,-2-6 2 0,-2 0 9 15,-6 0-1-15,-6-8 4 16,-10-11 1-16,-5-2 3 16,-16-5-5-16,0-1 21 15,0-1 4-15,-26-1-11 16,-16 5 7-16,-1 6-21 15,12 7 3-15,1 4-4 16,2 1-9-16,4 6 6 16,-6 0-1-16,1 0-21 15,8 2-28-15,0 22-68 0,5 8-114 16,8 5-168-16</inkml:trace>
  <inkml:trace contextRef="#ctx0" brushRef="#br0" timeOffset="161472">10227 1667 544 0,'0'0'209'0,"0"0"-65"15,0 0-4-15,0 0-21 16,0 0-35-16,0 0-14 15,0 0-20-15,0 0-7 16,0 0-17-16,0 0-3 16,0 0-3-16,0 0-9 15,0 0-4-15,0 0-7 16,0 0-4-16,0 8-5 16,0 14-2-16,-3 4 11 15,-3 5 4-15,6-1-4 0,0-7-7 16,0-5 7-1,0-2-16-15,22-8 3 0,-1-8 3 16,9 0 6-16,6 0 4 16,1-5 4-16,6-19-2 15,-6 0 5-15,-13 0-4 16,-2-1 3-16,-16-2 11 16,-6 1-5-16,0-1 23 15,-6-2-11-15,-38 5-4 16,5 6 3-16,-4 5-13 15,1 5-3-15,-1 3-5 16,-4 2-2-16,5 3-2 0,-9 0-4 16,4 0 0-1,-1 6-16-15,11 9-68 0,21 3-82 16,16 2-170-16,0-5-474 16</inkml:trace>
  <inkml:trace contextRef="#ctx0" brushRef="#br0" timeOffset="167976">9497 1813 318 0,'0'0'275'0,"0"0"-123"15,0 0-28-15,0 0-41 16,0 0-22-16,0 0-21 15,0 1-12-15,0-1-9 16,0 0-8-16,0 0-1 16,15 0-1-16,15 0-2 15,20 0 37-15,5 0-25 16,3-4-15-16,6-1-4 16,-6 2-79-16,-18 3-304 15</inkml:trace>
  <inkml:trace contextRef="#ctx0" brushRef="#br2" timeOffset="202318">8471 1230 164 0,'0'0'330'16,"0"0"-147"-16,0 0-32 16,0 0-58-16,0 0-18 15,0 0-18-15,0 0-20 16,21-13-16-16,-16 13-14 15,1 11 11-15,-6 21-10 16,3 6 59-16,-3 2-46 16,7 7-10-16,-7 4 14 15,0 6-6-15,0 7-10 16,6 5 17-16,15-1-20 16,3 5-4-16,7 1 10 0,6 0-11 15,0 0 8 1,-4-1-9-16,-2 1 0 0,-10 0 6 15,3-8-6-15,-3-1 0 16,2-4 8-16,-2-3-7 16,1 3 2-16,-8 0-3 15,1-4 0-15,-5 4 0 16,2-5 0-16,-2-3 0 16,-10-4 3-16,0-2-2 15,0-4 0-15,0-1-1 16,0 3 0-16,0 5 1 15,0 5-1-15,0 1 0 16,-8 1 1-16,-6 9 1 16,-7 5 0-16,3 6-2 15,-4-3 0-15,1-8-1 0,11-6 2 16,4 0-1-16,6-2 0 16,0 3 2-16,0-5-3 15,0-4 1-15,0 1 0 16,0 0 0-16,0-1 0 15,0-2 0-15,0 6 1 16,0 1 1-16,0-1 3 16,0 1 4-16,0-6-7 15,0-4 12-15,0 1-14 16,0-1 0-16,0 2 4 0,0 7-1 16,0 3 2-1,0 4-5-15,0 3 3 0,0-3 6 16,0 5-9-16,0-3 3 15,0 4 3-15,0 0-4 16,0 0 2-16,0 2-4 16,0 2 4-16,-15 4 1 15,2-2-5-15,10 0 0 16,-2-4 9-16,-1 0-6 16,-4-5 0-16,4 0-3 15,-1-6 2-15,7-4-1 16,0-3-1-16,0-3 0 15,0 2 8-15,0-2-7 16,0 3-1-16,0 5 3 16,0 5-1-16,0 1 6 0,0-5-5 15,0-3-1-15,0-8 7 16,0-5-6-16,0-3-2 16,0-2-1-16,0 1 6 15,0 9-6-15,0 5 0 16,0 6 0-16,0 8 2 15,0-1 0-15,0 0-2 16,0-3 0-16,0-7 1 16,0-7-3-16,0 1 3 15,0-2-1-15,0-9 4 0,0 1-4 16,0-11 0 0,0 3-1-16,0 5 5 0,0 7-5 15,0 6 1-15,0 3 0 16,0 5 2-16,0 0 0 15,0 3-2-15,0-4 0 16,0-4 2-16,0-5-1 16,0-4-1-16,0 0 0 15,7 2 2-15,-1 4 2 16,-6 3-4-16,0 10 0 16,0 1 1-16,0 6 10 15,0 7-7-15,0-4-2 16,0 7 8-16,0-9-5 15,0-3-3-15,0 8-2 16,0-2 2-16,0 5 7 16,0-3-9-16,0-2 0 15,0 3 10-15,0-3-9 0,0-6 6 16,0 3-3-16,0-5-2 16,0-2 9-16,0 1-11 15,0-12 0-15,3 5 3 16,15-11 0-16,-8-7-3 15,4-9 0-15,-1-7 0 16,-10-14-7-16,4-4-3 16,-7-4-49-16,6-2-65 15,2-13-144-15,5-50-283 16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4/25/2022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56.xml"/><Relationship Id="rId21" Type="http://schemas.openxmlformats.org/officeDocument/2006/relationships/image" Target="../media/image103.emf"/><Relationship Id="rId42" Type="http://schemas.openxmlformats.org/officeDocument/2006/relationships/customXml" Target="../ink/ink164.xml"/><Relationship Id="rId47" Type="http://schemas.openxmlformats.org/officeDocument/2006/relationships/image" Target="../media/image116.emf"/><Relationship Id="rId63" Type="http://schemas.openxmlformats.org/officeDocument/2006/relationships/image" Target="../media/image140.emf"/><Relationship Id="rId68" Type="http://schemas.openxmlformats.org/officeDocument/2006/relationships/customXml" Target="../ink/ink177.xml"/><Relationship Id="rId84" Type="http://schemas.openxmlformats.org/officeDocument/2006/relationships/customXml" Target="../ink/ink185.xml"/><Relationship Id="rId89" Type="http://schemas.openxmlformats.org/officeDocument/2006/relationships/image" Target="../media/image157.emf"/><Relationship Id="rId16" Type="http://schemas.openxmlformats.org/officeDocument/2006/relationships/customXml" Target="../ink/ink151.xml"/><Relationship Id="rId11" Type="http://schemas.openxmlformats.org/officeDocument/2006/relationships/image" Target="../media/image98.emf"/><Relationship Id="rId32" Type="http://schemas.openxmlformats.org/officeDocument/2006/relationships/customXml" Target="../ink/ink159.xml"/><Relationship Id="rId37" Type="http://schemas.openxmlformats.org/officeDocument/2006/relationships/image" Target="../media/image111.emf"/><Relationship Id="rId53" Type="http://schemas.openxmlformats.org/officeDocument/2006/relationships/image" Target="../media/image119.emf"/><Relationship Id="rId58" Type="http://schemas.openxmlformats.org/officeDocument/2006/relationships/customXml" Target="../ink/ink172.xml"/><Relationship Id="rId74" Type="http://schemas.openxmlformats.org/officeDocument/2006/relationships/customXml" Target="../ink/ink180.xml"/><Relationship Id="rId79" Type="http://schemas.openxmlformats.org/officeDocument/2006/relationships/image" Target="../media/image152.emf"/><Relationship Id="rId5" Type="http://schemas.openxmlformats.org/officeDocument/2006/relationships/image" Target="../media/image95.emf"/><Relationship Id="rId90" Type="http://schemas.openxmlformats.org/officeDocument/2006/relationships/customXml" Target="../ink/ink188.xml"/><Relationship Id="rId95" Type="http://schemas.openxmlformats.org/officeDocument/2006/relationships/image" Target="../media/image160.emf"/><Relationship Id="rId22" Type="http://schemas.openxmlformats.org/officeDocument/2006/relationships/customXml" Target="../ink/ink154.xml"/><Relationship Id="rId27" Type="http://schemas.openxmlformats.org/officeDocument/2006/relationships/image" Target="../media/image106.emf"/><Relationship Id="rId43" Type="http://schemas.openxmlformats.org/officeDocument/2006/relationships/image" Target="../media/image114.emf"/><Relationship Id="rId48" Type="http://schemas.openxmlformats.org/officeDocument/2006/relationships/customXml" Target="../ink/ink167.xml"/><Relationship Id="rId64" Type="http://schemas.openxmlformats.org/officeDocument/2006/relationships/customXml" Target="../ink/ink175.xml"/><Relationship Id="rId69" Type="http://schemas.openxmlformats.org/officeDocument/2006/relationships/image" Target="../media/image147.emf"/><Relationship Id="rId80" Type="http://schemas.openxmlformats.org/officeDocument/2006/relationships/customXml" Target="../ink/ink183.xml"/><Relationship Id="rId85" Type="http://schemas.openxmlformats.org/officeDocument/2006/relationships/image" Target="../media/image155.emf"/><Relationship Id="rId3" Type="http://schemas.openxmlformats.org/officeDocument/2006/relationships/image" Target="../media/image94.emf"/><Relationship Id="rId12" Type="http://schemas.openxmlformats.org/officeDocument/2006/relationships/customXml" Target="../ink/ink149.xml"/><Relationship Id="rId17" Type="http://schemas.openxmlformats.org/officeDocument/2006/relationships/image" Target="../media/image101.emf"/><Relationship Id="rId25" Type="http://schemas.openxmlformats.org/officeDocument/2006/relationships/image" Target="../media/image105.emf"/><Relationship Id="rId33" Type="http://schemas.openxmlformats.org/officeDocument/2006/relationships/image" Target="../media/image109.emf"/><Relationship Id="rId38" Type="http://schemas.openxmlformats.org/officeDocument/2006/relationships/customXml" Target="../ink/ink162.xml"/><Relationship Id="rId46" Type="http://schemas.openxmlformats.org/officeDocument/2006/relationships/customXml" Target="../ink/ink166.xml"/><Relationship Id="rId59" Type="http://schemas.openxmlformats.org/officeDocument/2006/relationships/image" Target="../media/image122.emf"/><Relationship Id="rId67" Type="http://schemas.openxmlformats.org/officeDocument/2006/relationships/image" Target="../media/image144.emf"/><Relationship Id="rId20" Type="http://schemas.openxmlformats.org/officeDocument/2006/relationships/customXml" Target="../ink/ink153.xml"/><Relationship Id="rId41" Type="http://schemas.openxmlformats.org/officeDocument/2006/relationships/image" Target="../media/image113.emf"/><Relationship Id="rId54" Type="http://schemas.openxmlformats.org/officeDocument/2006/relationships/customXml" Target="../ink/ink170.xml"/><Relationship Id="rId62" Type="http://schemas.openxmlformats.org/officeDocument/2006/relationships/customXml" Target="../ink/ink174.xml"/><Relationship Id="rId70" Type="http://schemas.openxmlformats.org/officeDocument/2006/relationships/customXml" Target="../ink/ink178.xml"/><Relationship Id="rId75" Type="http://schemas.openxmlformats.org/officeDocument/2006/relationships/image" Target="../media/image150.emf"/><Relationship Id="rId83" Type="http://schemas.openxmlformats.org/officeDocument/2006/relationships/image" Target="../media/image154.emf"/><Relationship Id="rId88" Type="http://schemas.openxmlformats.org/officeDocument/2006/relationships/customXml" Target="../ink/ink187.xml"/><Relationship Id="rId91" Type="http://schemas.openxmlformats.org/officeDocument/2006/relationships/image" Target="../media/image158.emf"/><Relationship Id="rId96" Type="http://schemas.openxmlformats.org/officeDocument/2006/relationships/customXml" Target="../ink/ink19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46.xml"/><Relationship Id="rId15" Type="http://schemas.openxmlformats.org/officeDocument/2006/relationships/image" Target="../media/image100.emf"/><Relationship Id="rId23" Type="http://schemas.openxmlformats.org/officeDocument/2006/relationships/image" Target="../media/image104.emf"/><Relationship Id="rId28" Type="http://schemas.openxmlformats.org/officeDocument/2006/relationships/customXml" Target="../ink/ink157.xml"/><Relationship Id="rId36" Type="http://schemas.openxmlformats.org/officeDocument/2006/relationships/customXml" Target="../ink/ink161.xml"/><Relationship Id="rId49" Type="http://schemas.openxmlformats.org/officeDocument/2006/relationships/image" Target="../media/image117.emf"/><Relationship Id="rId57" Type="http://schemas.openxmlformats.org/officeDocument/2006/relationships/image" Target="../media/image121.emf"/><Relationship Id="rId10" Type="http://schemas.openxmlformats.org/officeDocument/2006/relationships/customXml" Target="../ink/ink148.xml"/><Relationship Id="rId31" Type="http://schemas.openxmlformats.org/officeDocument/2006/relationships/image" Target="../media/image108.emf"/><Relationship Id="rId44" Type="http://schemas.openxmlformats.org/officeDocument/2006/relationships/customXml" Target="../ink/ink165.xml"/><Relationship Id="rId52" Type="http://schemas.openxmlformats.org/officeDocument/2006/relationships/customXml" Target="../ink/ink169.xml"/><Relationship Id="rId60" Type="http://schemas.openxmlformats.org/officeDocument/2006/relationships/customXml" Target="../ink/ink173.xml"/><Relationship Id="rId65" Type="http://schemas.openxmlformats.org/officeDocument/2006/relationships/image" Target="../media/image143.emf"/><Relationship Id="rId73" Type="http://schemas.openxmlformats.org/officeDocument/2006/relationships/image" Target="../media/image149.emf"/><Relationship Id="rId78" Type="http://schemas.openxmlformats.org/officeDocument/2006/relationships/customXml" Target="../ink/ink182.xml"/><Relationship Id="rId81" Type="http://schemas.openxmlformats.org/officeDocument/2006/relationships/image" Target="../media/image153.emf"/><Relationship Id="rId86" Type="http://schemas.openxmlformats.org/officeDocument/2006/relationships/customXml" Target="../ink/ink186.xml"/><Relationship Id="rId94" Type="http://schemas.openxmlformats.org/officeDocument/2006/relationships/customXml" Target="../ink/ink190.xml"/><Relationship Id="rId4" Type="http://schemas.openxmlformats.org/officeDocument/2006/relationships/customXml" Target="../ink/ink145.xml"/><Relationship Id="rId9" Type="http://schemas.openxmlformats.org/officeDocument/2006/relationships/image" Target="../media/image97.emf"/><Relationship Id="rId13" Type="http://schemas.openxmlformats.org/officeDocument/2006/relationships/image" Target="../media/image99.emf"/><Relationship Id="rId18" Type="http://schemas.openxmlformats.org/officeDocument/2006/relationships/customXml" Target="../ink/ink152.xml"/><Relationship Id="rId39" Type="http://schemas.openxmlformats.org/officeDocument/2006/relationships/image" Target="../media/image112.emf"/><Relationship Id="rId34" Type="http://schemas.openxmlformats.org/officeDocument/2006/relationships/customXml" Target="../ink/ink160.xml"/><Relationship Id="rId50" Type="http://schemas.openxmlformats.org/officeDocument/2006/relationships/customXml" Target="../ink/ink168.xml"/><Relationship Id="rId55" Type="http://schemas.openxmlformats.org/officeDocument/2006/relationships/image" Target="../media/image120.emf"/><Relationship Id="rId76" Type="http://schemas.openxmlformats.org/officeDocument/2006/relationships/customXml" Target="../ink/ink181.xml"/><Relationship Id="rId97" Type="http://schemas.openxmlformats.org/officeDocument/2006/relationships/image" Target="../media/image161.emf"/><Relationship Id="rId7" Type="http://schemas.openxmlformats.org/officeDocument/2006/relationships/image" Target="../media/image96.emf"/><Relationship Id="rId71" Type="http://schemas.openxmlformats.org/officeDocument/2006/relationships/image" Target="../media/image148.emf"/><Relationship Id="rId92" Type="http://schemas.openxmlformats.org/officeDocument/2006/relationships/customXml" Target="../ink/ink189.xml"/><Relationship Id="rId2" Type="http://schemas.openxmlformats.org/officeDocument/2006/relationships/customXml" Target="../ink/ink144.xml"/><Relationship Id="rId29" Type="http://schemas.openxmlformats.org/officeDocument/2006/relationships/image" Target="../media/image107.emf"/><Relationship Id="rId24" Type="http://schemas.openxmlformats.org/officeDocument/2006/relationships/customXml" Target="../ink/ink155.xml"/><Relationship Id="rId40" Type="http://schemas.openxmlformats.org/officeDocument/2006/relationships/customXml" Target="../ink/ink163.xml"/><Relationship Id="rId45" Type="http://schemas.openxmlformats.org/officeDocument/2006/relationships/image" Target="../media/image115.emf"/><Relationship Id="rId66" Type="http://schemas.openxmlformats.org/officeDocument/2006/relationships/customXml" Target="../ink/ink176.xml"/><Relationship Id="rId87" Type="http://schemas.openxmlformats.org/officeDocument/2006/relationships/image" Target="../media/image156.emf"/><Relationship Id="rId61" Type="http://schemas.openxmlformats.org/officeDocument/2006/relationships/image" Target="../media/image123.emf"/><Relationship Id="rId82" Type="http://schemas.openxmlformats.org/officeDocument/2006/relationships/customXml" Target="../ink/ink184.xml"/><Relationship Id="rId19" Type="http://schemas.openxmlformats.org/officeDocument/2006/relationships/image" Target="../media/image102.emf"/><Relationship Id="rId14" Type="http://schemas.openxmlformats.org/officeDocument/2006/relationships/customXml" Target="../ink/ink150.xml"/><Relationship Id="rId30" Type="http://schemas.openxmlformats.org/officeDocument/2006/relationships/customXml" Target="../ink/ink158.xml"/><Relationship Id="rId35" Type="http://schemas.openxmlformats.org/officeDocument/2006/relationships/image" Target="../media/image110.emf"/><Relationship Id="rId56" Type="http://schemas.openxmlformats.org/officeDocument/2006/relationships/customXml" Target="../ink/ink171.xml"/><Relationship Id="rId77" Type="http://schemas.openxmlformats.org/officeDocument/2006/relationships/image" Target="../media/image151.emf"/><Relationship Id="rId8" Type="http://schemas.openxmlformats.org/officeDocument/2006/relationships/customXml" Target="../ink/ink147.xml"/><Relationship Id="rId51" Type="http://schemas.openxmlformats.org/officeDocument/2006/relationships/image" Target="../media/image118.emf"/><Relationship Id="rId72" Type="http://schemas.openxmlformats.org/officeDocument/2006/relationships/customXml" Target="../ink/ink179.xml"/><Relationship Id="rId93" Type="http://schemas.openxmlformats.org/officeDocument/2006/relationships/image" Target="../media/image159.emf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19.emf"/><Relationship Id="rId21" Type="http://schemas.openxmlformats.org/officeDocument/2006/relationships/image" Target="../media/image171.emf"/><Relationship Id="rId42" Type="http://schemas.openxmlformats.org/officeDocument/2006/relationships/customXml" Target="../ink/ink212.xml"/><Relationship Id="rId63" Type="http://schemas.openxmlformats.org/officeDocument/2006/relationships/image" Target="../media/image192.emf"/><Relationship Id="rId84" Type="http://schemas.openxmlformats.org/officeDocument/2006/relationships/customXml" Target="../ink/ink233.xml"/><Relationship Id="rId16" Type="http://schemas.openxmlformats.org/officeDocument/2006/relationships/customXml" Target="../ink/ink199.xml"/><Relationship Id="rId107" Type="http://schemas.openxmlformats.org/officeDocument/2006/relationships/image" Target="../media/image214.emf"/><Relationship Id="rId11" Type="http://schemas.openxmlformats.org/officeDocument/2006/relationships/image" Target="../media/image166.emf"/><Relationship Id="rId32" Type="http://schemas.openxmlformats.org/officeDocument/2006/relationships/customXml" Target="../ink/ink207.xml"/><Relationship Id="rId37" Type="http://schemas.openxmlformats.org/officeDocument/2006/relationships/image" Target="../media/image179.emf"/><Relationship Id="rId53" Type="http://schemas.openxmlformats.org/officeDocument/2006/relationships/image" Target="../media/image187.emf"/><Relationship Id="rId58" Type="http://schemas.openxmlformats.org/officeDocument/2006/relationships/customXml" Target="../ink/ink220.xml"/><Relationship Id="rId74" Type="http://schemas.openxmlformats.org/officeDocument/2006/relationships/customXml" Target="../ink/ink228.xml"/><Relationship Id="rId79" Type="http://schemas.openxmlformats.org/officeDocument/2006/relationships/image" Target="../media/image200.emf"/><Relationship Id="rId102" Type="http://schemas.openxmlformats.org/officeDocument/2006/relationships/customXml" Target="../ink/ink242.xml"/><Relationship Id="rId123" Type="http://schemas.openxmlformats.org/officeDocument/2006/relationships/image" Target="../media/image222.emf"/><Relationship Id="rId128" Type="http://schemas.openxmlformats.org/officeDocument/2006/relationships/customXml" Target="../ink/ink255.xml"/><Relationship Id="rId5" Type="http://schemas.openxmlformats.org/officeDocument/2006/relationships/image" Target="../media/image163.emf"/><Relationship Id="rId90" Type="http://schemas.openxmlformats.org/officeDocument/2006/relationships/customXml" Target="../ink/ink236.xml"/><Relationship Id="rId95" Type="http://schemas.openxmlformats.org/officeDocument/2006/relationships/image" Target="../media/image208.emf"/><Relationship Id="rId22" Type="http://schemas.openxmlformats.org/officeDocument/2006/relationships/customXml" Target="../ink/ink202.xml"/><Relationship Id="rId27" Type="http://schemas.openxmlformats.org/officeDocument/2006/relationships/image" Target="../media/image174.emf"/><Relationship Id="rId43" Type="http://schemas.openxmlformats.org/officeDocument/2006/relationships/image" Target="../media/image182.emf"/><Relationship Id="rId48" Type="http://schemas.openxmlformats.org/officeDocument/2006/relationships/customXml" Target="../ink/ink215.xml"/><Relationship Id="rId64" Type="http://schemas.openxmlformats.org/officeDocument/2006/relationships/customXml" Target="../ink/ink223.xml"/><Relationship Id="rId69" Type="http://schemas.openxmlformats.org/officeDocument/2006/relationships/image" Target="../media/image195.emf"/><Relationship Id="rId113" Type="http://schemas.openxmlformats.org/officeDocument/2006/relationships/image" Target="../media/image217.emf"/><Relationship Id="rId118" Type="http://schemas.openxmlformats.org/officeDocument/2006/relationships/customXml" Target="../ink/ink250.xml"/><Relationship Id="rId134" Type="http://schemas.openxmlformats.org/officeDocument/2006/relationships/customXml" Target="../ink/ink258.xml"/><Relationship Id="rId80" Type="http://schemas.openxmlformats.org/officeDocument/2006/relationships/customXml" Target="../ink/ink231.xml"/><Relationship Id="rId85" Type="http://schemas.openxmlformats.org/officeDocument/2006/relationships/image" Target="../media/image203.emf"/><Relationship Id="rId12" Type="http://schemas.openxmlformats.org/officeDocument/2006/relationships/customXml" Target="../ink/ink197.xml"/><Relationship Id="rId17" Type="http://schemas.openxmlformats.org/officeDocument/2006/relationships/image" Target="../media/image169.emf"/><Relationship Id="rId33" Type="http://schemas.openxmlformats.org/officeDocument/2006/relationships/image" Target="../media/image177.emf"/><Relationship Id="rId38" Type="http://schemas.openxmlformats.org/officeDocument/2006/relationships/customXml" Target="../ink/ink210.xml"/><Relationship Id="rId59" Type="http://schemas.openxmlformats.org/officeDocument/2006/relationships/image" Target="../media/image190.emf"/><Relationship Id="rId103" Type="http://schemas.openxmlformats.org/officeDocument/2006/relationships/image" Target="../media/image212.emf"/><Relationship Id="rId108" Type="http://schemas.openxmlformats.org/officeDocument/2006/relationships/customXml" Target="../ink/ink245.xml"/><Relationship Id="rId124" Type="http://schemas.openxmlformats.org/officeDocument/2006/relationships/customXml" Target="../ink/ink253.xml"/><Relationship Id="rId129" Type="http://schemas.openxmlformats.org/officeDocument/2006/relationships/image" Target="../media/image225.emf"/><Relationship Id="rId54" Type="http://schemas.openxmlformats.org/officeDocument/2006/relationships/customXml" Target="../ink/ink218.xml"/><Relationship Id="rId70" Type="http://schemas.openxmlformats.org/officeDocument/2006/relationships/customXml" Target="../ink/ink226.xml"/><Relationship Id="rId75" Type="http://schemas.openxmlformats.org/officeDocument/2006/relationships/image" Target="../media/image198.emf"/><Relationship Id="rId91" Type="http://schemas.openxmlformats.org/officeDocument/2006/relationships/image" Target="../media/image206.emf"/><Relationship Id="rId96" Type="http://schemas.openxmlformats.org/officeDocument/2006/relationships/customXml" Target="../ink/ink239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94.xml"/><Relationship Id="rId23" Type="http://schemas.openxmlformats.org/officeDocument/2006/relationships/image" Target="../media/image172.emf"/><Relationship Id="rId28" Type="http://schemas.openxmlformats.org/officeDocument/2006/relationships/customXml" Target="../ink/ink205.xml"/><Relationship Id="rId49" Type="http://schemas.openxmlformats.org/officeDocument/2006/relationships/image" Target="../media/image185.emf"/><Relationship Id="rId114" Type="http://schemas.openxmlformats.org/officeDocument/2006/relationships/customXml" Target="../ink/ink248.xml"/><Relationship Id="rId119" Type="http://schemas.openxmlformats.org/officeDocument/2006/relationships/image" Target="../media/image220.emf"/><Relationship Id="rId44" Type="http://schemas.openxmlformats.org/officeDocument/2006/relationships/customXml" Target="../ink/ink213.xml"/><Relationship Id="rId60" Type="http://schemas.openxmlformats.org/officeDocument/2006/relationships/customXml" Target="../ink/ink221.xml"/><Relationship Id="rId65" Type="http://schemas.openxmlformats.org/officeDocument/2006/relationships/image" Target="../media/image193.emf"/><Relationship Id="rId81" Type="http://schemas.openxmlformats.org/officeDocument/2006/relationships/image" Target="../media/image201.emf"/><Relationship Id="rId86" Type="http://schemas.openxmlformats.org/officeDocument/2006/relationships/customXml" Target="../ink/ink234.xml"/><Relationship Id="rId130" Type="http://schemas.openxmlformats.org/officeDocument/2006/relationships/customXml" Target="../ink/ink256.xml"/><Relationship Id="rId135" Type="http://schemas.openxmlformats.org/officeDocument/2006/relationships/image" Target="../media/image228.emf"/><Relationship Id="rId13" Type="http://schemas.openxmlformats.org/officeDocument/2006/relationships/image" Target="../media/image167.emf"/><Relationship Id="rId18" Type="http://schemas.openxmlformats.org/officeDocument/2006/relationships/customXml" Target="../ink/ink200.xml"/><Relationship Id="rId39" Type="http://schemas.openxmlformats.org/officeDocument/2006/relationships/image" Target="../media/image180.emf"/><Relationship Id="rId109" Type="http://schemas.openxmlformats.org/officeDocument/2006/relationships/image" Target="../media/image215.emf"/><Relationship Id="rId34" Type="http://schemas.openxmlformats.org/officeDocument/2006/relationships/customXml" Target="../ink/ink208.xml"/><Relationship Id="rId50" Type="http://schemas.openxmlformats.org/officeDocument/2006/relationships/customXml" Target="../ink/ink216.xml"/><Relationship Id="rId55" Type="http://schemas.openxmlformats.org/officeDocument/2006/relationships/image" Target="../media/image188.emf"/><Relationship Id="rId76" Type="http://schemas.openxmlformats.org/officeDocument/2006/relationships/customXml" Target="../ink/ink229.xml"/><Relationship Id="rId97" Type="http://schemas.openxmlformats.org/officeDocument/2006/relationships/image" Target="../media/image209.emf"/><Relationship Id="rId104" Type="http://schemas.openxmlformats.org/officeDocument/2006/relationships/customXml" Target="../ink/ink243.xml"/><Relationship Id="rId120" Type="http://schemas.openxmlformats.org/officeDocument/2006/relationships/customXml" Target="../ink/ink251.xml"/><Relationship Id="rId125" Type="http://schemas.openxmlformats.org/officeDocument/2006/relationships/image" Target="../media/image223.emf"/><Relationship Id="rId7" Type="http://schemas.openxmlformats.org/officeDocument/2006/relationships/image" Target="../media/image164.emf"/><Relationship Id="rId71" Type="http://schemas.openxmlformats.org/officeDocument/2006/relationships/image" Target="../media/image196.emf"/><Relationship Id="rId92" Type="http://schemas.openxmlformats.org/officeDocument/2006/relationships/customXml" Target="../ink/ink237.xml"/><Relationship Id="rId2" Type="http://schemas.openxmlformats.org/officeDocument/2006/relationships/customXml" Target="../ink/ink192.xml"/><Relationship Id="rId29" Type="http://schemas.openxmlformats.org/officeDocument/2006/relationships/image" Target="../media/image175.emf"/><Relationship Id="rId24" Type="http://schemas.openxmlformats.org/officeDocument/2006/relationships/customXml" Target="../ink/ink203.xml"/><Relationship Id="rId40" Type="http://schemas.openxmlformats.org/officeDocument/2006/relationships/customXml" Target="../ink/ink211.xml"/><Relationship Id="rId45" Type="http://schemas.openxmlformats.org/officeDocument/2006/relationships/image" Target="../media/image183.emf"/><Relationship Id="rId66" Type="http://schemas.openxmlformats.org/officeDocument/2006/relationships/customXml" Target="../ink/ink224.xml"/><Relationship Id="rId87" Type="http://schemas.openxmlformats.org/officeDocument/2006/relationships/image" Target="../media/image204.emf"/><Relationship Id="rId110" Type="http://schemas.openxmlformats.org/officeDocument/2006/relationships/customXml" Target="../ink/ink246.xml"/><Relationship Id="rId115" Type="http://schemas.openxmlformats.org/officeDocument/2006/relationships/image" Target="../media/image218.emf"/><Relationship Id="rId131" Type="http://schemas.openxmlformats.org/officeDocument/2006/relationships/image" Target="../media/image226.emf"/><Relationship Id="rId61" Type="http://schemas.openxmlformats.org/officeDocument/2006/relationships/image" Target="../media/image191.emf"/><Relationship Id="rId82" Type="http://schemas.openxmlformats.org/officeDocument/2006/relationships/customXml" Target="../ink/ink232.xml"/><Relationship Id="rId19" Type="http://schemas.openxmlformats.org/officeDocument/2006/relationships/image" Target="../media/image170.emf"/><Relationship Id="rId14" Type="http://schemas.openxmlformats.org/officeDocument/2006/relationships/customXml" Target="../ink/ink198.xml"/><Relationship Id="rId30" Type="http://schemas.openxmlformats.org/officeDocument/2006/relationships/customXml" Target="../ink/ink206.xml"/><Relationship Id="rId35" Type="http://schemas.openxmlformats.org/officeDocument/2006/relationships/image" Target="../media/image178.emf"/><Relationship Id="rId56" Type="http://schemas.openxmlformats.org/officeDocument/2006/relationships/customXml" Target="../ink/ink219.xml"/><Relationship Id="rId77" Type="http://schemas.openxmlformats.org/officeDocument/2006/relationships/image" Target="../media/image199.emf"/><Relationship Id="rId100" Type="http://schemas.openxmlformats.org/officeDocument/2006/relationships/customXml" Target="../ink/ink241.xml"/><Relationship Id="rId105" Type="http://schemas.openxmlformats.org/officeDocument/2006/relationships/image" Target="../media/image213.emf"/><Relationship Id="rId126" Type="http://schemas.openxmlformats.org/officeDocument/2006/relationships/customXml" Target="../ink/ink254.xml"/><Relationship Id="rId8" Type="http://schemas.openxmlformats.org/officeDocument/2006/relationships/customXml" Target="../ink/ink195.xml"/><Relationship Id="rId51" Type="http://schemas.openxmlformats.org/officeDocument/2006/relationships/image" Target="../media/image186.emf"/><Relationship Id="rId72" Type="http://schemas.openxmlformats.org/officeDocument/2006/relationships/customXml" Target="../ink/ink227.xml"/><Relationship Id="rId93" Type="http://schemas.openxmlformats.org/officeDocument/2006/relationships/image" Target="../media/image207.emf"/><Relationship Id="rId98" Type="http://schemas.openxmlformats.org/officeDocument/2006/relationships/customXml" Target="../ink/ink240.xml"/><Relationship Id="rId121" Type="http://schemas.openxmlformats.org/officeDocument/2006/relationships/image" Target="../media/image221.emf"/><Relationship Id="rId3" Type="http://schemas.openxmlformats.org/officeDocument/2006/relationships/image" Target="../media/image162.emf"/><Relationship Id="rId25" Type="http://schemas.openxmlformats.org/officeDocument/2006/relationships/image" Target="../media/image173.emf"/><Relationship Id="rId46" Type="http://schemas.openxmlformats.org/officeDocument/2006/relationships/customXml" Target="../ink/ink214.xml"/><Relationship Id="rId67" Type="http://schemas.openxmlformats.org/officeDocument/2006/relationships/image" Target="../media/image194.emf"/><Relationship Id="rId116" Type="http://schemas.openxmlformats.org/officeDocument/2006/relationships/customXml" Target="../ink/ink249.xml"/><Relationship Id="rId20" Type="http://schemas.openxmlformats.org/officeDocument/2006/relationships/customXml" Target="../ink/ink201.xml"/><Relationship Id="rId41" Type="http://schemas.openxmlformats.org/officeDocument/2006/relationships/image" Target="../media/image181.emf"/><Relationship Id="rId62" Type="http://schemas.openxmlformats.org/officeDocument/2006/relationships/customXml" Target="../ink/ink222.xml"/><Relationship Id="rId83" Type="http://schemas.openxmlformats.org/officeDocument/2006/relationships/image" Target="../media/image202.emf"/><Relationship Id="rId88" Type="http://schemas.openxmlformats.org/officeDocument/2006/relationships/customXml" Target="../ink/ink235.xml"/><Relationship Id="rId111" Type="http://schemas.openxmlformats.org/officeDocument/2006/relationships/image" Target="../media/image216.emf"/><Relationship Id="rId132" Type="http://schemas.openxmlformats.org/officeDocument/2006/relationships/customXml" Target="../ink/ink257.xml"/><Relationship Id="rId15" Type="http://schemas.openxmlformats.org/officeDocument/2006/relationships/image" Target="../media/image168.emf"/><Relationship Id="rId36" Type="http://schemas.openxmlformats.org/officeDocument/2006/relationships/customXml" Target="../ink/ink209.xml"/><Relationship Id="rId57" Type="http://schemas.openxmlformats.org/officeDocument/2006/relationships/image" Target="../media/image189.emf"/><Relationship Id="rId106" Type="http://schemas.openxmlformats.org/officeDocument/2006/relationships/customXml" Target="../ink/ink244.xml"/><Relationship Id="rId127" Type="http://schemas.openxmlformats.org/officeDocument/2006/relationships/image" Target="../media/image224.emf"/><Relationship Id="rId10" Type="http://schemas.openxmlformats.org/officeDocument/2006/relationships/customXml" Target="../ink/ink196.xml"/><Relationship Id="rId31" Type="http://schemas.openxmlformats.org/officeDocument/2006/relationships/image" Target="../media/image176.emf"/><Relationship Id="rId52" Type="http://schemas.openxmlformats.org/officeDocument/2006/relationships/customXml" Target="../ink/ink217.xml"/><Relationship Id="rId73" Type="http://schemas.openxmlformats.org/officeDocument/2006/relationships/image" Target="../media/image197.emf"/><Relationship Id="rId78" Type="http://schemas.openxmlformats.org/officeDocument/2006/relationships/customXml" Target="../ink/ink230.xml"/><Relationship Id="rId94" Type="http://schemas.openxmlformats.org/officeDocument/2006/relationships/customXml" Target="../ink/ink238.xml"/><Relationship Id="rId99" Type="http://schemas.openxmlformats.org/officeDocument/2006/relationships/image" Target="../media/image210.emf"/><Relationship Id="rId101" Type="http://schemas.openxmlformats.org/officeDocument/2006/relationships/image" Target="../media/image211.emf"/><Relationship Id="rId122" Type="http://schemas.openxmlformats.org/officeDocument/2006/relationships/customXml" Target="../ink/ink252.xml"/><Relationship Id="rId4" Type="http://schemas.openxmlformats.org/officeDocument/2006/relationships/customXml" Target="../ink/ink193.xml"/><Relationship Id="rId9" Type="http://schemas.openxmlformats.org/officeDocument/2006/relationships/image" Target="../media/image165.emf"/><Relationship Id="rId26" Type="http://schemas.openxmlformats.org/officeDocument/2006/relationships/customXml" Target="../ink/ink204.xml"/><Relationship Id="rId47" Type="http://schemas.openxmlformats.org/officeDocument/2006/relationships/image" Target="../media/image184.emf"/><Relationship Id="rId68" Type="http://schemas.openxmlformats.org/officeDocument/2006/relationships/customXml" Target="../ink/ink225.xml"/><Relationship Id="rId89" Type="http://schemas.openxmlformats.org/officeDocument/2006/relationships/image" Target="../media/image205.emf"/><Relationship Id="rId112" Type="http://schemas.openxmlformats.org/officeDocument/2006/relationships/customXml" Target="../ink/ink247.xml"/><Relationship Id="rId133" Type="http://schemas.openxmlformats.org/officeDocument/2006/relationships/image" Target="../media/image227.emf"/></Relationships>
</file>

<file path=ppt/slides/_rels/slide1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1.xml"/><Relationship Id="rId21" Type="http://schemas.openxmlformats.org/officeDocument/2006/relationships/image" Target="../media/image238.emf"/><Relationship Id="rId42" Type="http://schemas.openxmlformats.org/officeDocument/2006/relationships/customXml" Target="../ink/ink279.xml"/><Relationship Id="rId47" Type="http://schemas.openxmlformats.org/officeDocument/2006/relationships/image" Target="../media/image251.emf"/><Relationship Id="rId63" Type="http://schemas.openxmlformats.org/officeDocument/2006/relationships/image" Target="../media/image259.emf"/><Relationship Id="rId68" Type="http://schemas.openxmlformats.org/officeDocument/2006/relationships/customXml" Target="../ink/ink292.xml"/><Relationship Id="rId84" Type="http://schemas.openxmlformats.org/officeDocument/2006/relationships/customXml" Target="../ink/ink300.xml"/><Relationship Id="rId89" Type="http://schemas.openxmlformats.org/officeDocument/2006/relationships/image" Target="../media/image272.emf"/><Relationship Id="rId16" Type="http://schemas.openxmlformats.org/officeDocument/2006/relationships/customXml" Target="../ink/ink266.xml"/><Relationship Id="rId11" Type="http://schemas.openxmlformats.org/officeDocument/2006/relationships/image" Target="../media/image233.emf"/><Relationship Id="rId32" Type="http://schemas.openxmlformats.org/officeDocument/2006/relationships/customXml" Target="../ink/ink274.xml"/><Relationship Id="rId37" Type="http://schemas.openxmlformats.org/officeDocument/2006/relationships/image" Target="../media/image246.emf"/><Relationship Id="rId53" Type="http://schemas.openxmlformats.org/officeDocument/2006/relationships/image" Target="../media/image254.emf"/><Relationship Id="rId58" Type="http://schemas.openxmlformats.org/officeDocument/2006/relationships/customXml" Target="../ink/ink287.xml"/><Relationship Id="rId74" Type="http://schemas.openxmlformats.org/officeDocument/2006/relationships/customXml" Target="../ink/ink295.xml"/><Relationship Id="rId79" Type="http://schemas.openxmlformats.org/officeDocument/2006/relationships/image" Target="../media/image267.emf"/><Relationship Id="rId5" Type="http://schemas.openxmlformats.org/officeDocument/2006/relationships/image" Target="../media/image230.emf"/><Relationship Id="rId14" Type="http://schemas.openxmlformats.org/officeDocument/2006/relationships/customXml" Target="../ink/ink265.xml"/><Relationship Id="rId22" Type="http://schemas.openxmlformats.org/officeDocument/2006/relationships/customXml" Target="../ink/ink269.xml"/><Relationship Id="rId27" Type="http://schemas.openxmlformats.org/officeDocument/2006/relationships/image" Target="../media/image241.emf"/><Relationship Id="rId30" Type="http://schemas.openxmlformats.org/officeDocument/2006/relationships/customXml" Target="../ink/ink273.xml"/><Relationship Id="rId35" Type="http://schemas.openxmlformats.org/officeDocument/2006/relationships/image" Target="../media/image245.emf"/><Relationship Id="rId43" Type="http://schemas.openxmlformats.org/officeDocument/2006/relationships/image" Target="../media/image249.emf"/><Relationship Id="rId48" Type="http://schemas.openxmlformats.org/officeDocument/2006/relationships/customXml" Target="../ink/ink282.xml"/><Relationship Id="rId56" Type="http://schemas.openxmlformats.org/officeDocument/2006/relationships/customXml" Target="../ink/ink286.xml"/><Relationship Id="rId64" Type="http://schemas.openxmlformats.org/officeDocument/2006/relationships/customXml" Target="../ink/ink290.xml"/><Relationship Id="rId69" Type="http://schemas.openxmlformats.org/officeDocument/2006/relationships/image" Target="../media/image262.emf"/><Relationship Id="rId77" Type="http://schemas.openxmlformats.org/officeDocument/2006/relationships/image" Target="../media/image266.emf"/><Relationship Id="rId8" Type="http://schemas.openxmlformats.org/officeDocument/2006/relationships/customXml" Target="../ink/ink262.xml"/><Relationship Id="rId51" Type="http://schemas.openxmlformats.org/officeDocument/2006/relationships/image" Target="../media/image253.emf"/><Relationship Id="rId72" Type="http://schemas.openxmlformats.org/officeDocument/2006/relationships/customXml" Target="../ink/ink294.xml"/><Relationship Id="rId80" Type="http://schemas.openxmlformats.org/officeDocument/2006/relationships/customXml" Target="../ink/ink298.xml"/><Relationship Id="rId85" Type="http://schemas.openxmlformats.org/officeDocument/2006/relationships/image" Target="../media/image270.emf"/><Relationship Id="rId3" Type="http://schemas.openxmlformats.org/officeDocument/2006/relationships/image" Target="../media/image229.emf"/><Relationship Id="rId12" Type="http://schemas.openxmlformats.org/officeDocument/2006/relationships/customXml" Target="../ink/ink264.xml"/><Relationship Id="rId17" Type="http://schemas.openxmlformats.org/officeDocument/2006/relationships/image" Target="../media/image236.emf"/><Relationship Id="rId25" Type="http://schemas.openxmlformats.org/officeDocument/2006/relationships/image" Target="../media/image240.emf"/><Relationship Id="rId33" Type="http://schemas.openxmlformats.org/officeDocument/2006/relationships/image" Target="../media/image244.emf"/><Relationship Id="rId38" Type="http://schemas.openxmlformats.org/officeDocument/2006/relationships/customXml" Target="../ink/ink277.xml"/><Relationship Id="rId46" Type="http://schemas.openxmlformats.org/officeDocument/2006/relationships/customXml" Target="../ink/ink281.xml"/><Relationship Id="rId59" Type="http://schemas.openxmlformats.org/officeDocument/2006/relationships/image" Target="../media/image257.emf"/><Relationship Id="rId67" Type="http://schemas.openxmlformats.org/officeDocument/2006/relationships/image" Target="../media/image261.emf"/><Relationship Id="rId20" Type="http://schemas.openxmlformats.org/officeDocument/2006/relationships/customXml" Target="../ink/ink268.xml"/><Relationship Id="rId41" Type="http://schemas.openxmlformats.org/officeDocument/2006/relationships/image" Target="../media/image248.emf"/><Relationship Id="rId54" Type="http://schemas.openxmlformats.org/officeDocument/2006/relationships/customXml" Target="../ink/ink285.xml"/><Relationship Id="rId62" Type="http://schemas.openxmlformats.org/officeDocument/2006/relationships/customXml" Target="../ink/ink289.xml"/><Relationship Id="rId70" Type="http://schemas.openxmlformats.org/officeDocument/2006/relationships/customXml" Target="../ink/ink293.xml"/><Relationship Id="rId75" Type="http://schemas.openxmlformats.org/officeDocument/2006/relationships/image" Target="../media/image265.emf"/><Relationship Id="rId83" Type="http://schemas.openxmlformats.org/officeDocument/2006/relationships/image" Target="../media/image269.emf"/><Relationship Id="rId88" Type="http://schemas.openxmlformats.org/officeDocument/2006/relationships/customXml" Target="../ink/ink30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61.xml"/><Relationship Id="rId15" Type="http://schemas.openxmlformats.org/officeDocument/2006/relationships/image" Target="../media/image235.emf"/><Relationship Id="rId23" Type="http://schemas.openxmlformats.org/officeDocument/2006/relationships/image" Target="../media/image239.emf"/><Relationship Id="rId28" Type="http://schemas.openxmlformats.org/officeDocument/2006/relationships/customXml" Target="../ink/ink272.xml"/><Relationship Id="rId36" Type="http://schemas.openxmlformats.org/officeDocument/2006/relationships/customXml" Target="../ink/ink276.xml"/><Relationship Id="rId49" Type="http://schemas.openxmlformats.org/officeDocument/2006/relationships/image" Target="../media/image252.emf"/><Relationship Id="rId57" Type="http://schemas.openxmlformats.org/officeDocument/2006/relationships/image" Target="../media/image256.emf"/><Relationship Id="rId10" Type="http://schemas.openxmlformats.org/officeDocument/2006/relationships/customXml" Target="../ink/ink263.xml"/><Relationship Id="rId31" Type="http://schemas.openxmlformats.org/officeDocument/2006/relationships/image" Target="../media/image243.emf"/><Relationship Id="rId44" Type="http://schemas.openxmlformats.org/officeDocument/2006/relationships/customXml" Target="../ink/ink280.xml"/><Relationship Id="rId52" Type="http://schemas.openxmlformats.org/officeDocument/2006/relationships/customXml" Target="../ink/ink284.xml"/><Relationship Id="rId60" Type="http://schemas.openxmlformats.org/officeDocument/2006/relationships/customXml" Target="../ink/ink288.xml"/><Relationship Id="rId65" Type="http://schemas.openxmlformats.org/officeDocument/2006/relationships/image" Target="../media/image260.emf"/><Relationship Id="rId73" Type="http://schemas.openxmlformats.org/officeDocument/2006/relationships/image" Target="../media/image264.emf"/><Relationship Id="rId78" Type="http://schemas.openxmlformats.org/officeDocument/2006/relationships/customXml" Target="../ink/ink297.xml"/><Relationship Id="rId81" Type="http://schemas.openxmlformats.org/officeDocument/2006/relationships/image" Target="../media/image268.emf"/><Relationship Id="rId86" Type="http://schemas.openxmlformats.org/officeDocument/2006/relationships/customXml" Target="../ink/ink301.xml"/><Relationship Id="rId4" Type="http://schemas.openxmlformats.org/officeDocument/2006/relationships/customXml" Target="../ink/ink260.xml"/><Relationship Id="rId9" Type="http://schemas.openxmlformats.org/officeDocument/2006/relationships/image" Target="../media/image232.emf"/><Relationship Id="rId13" Type="http://schemas.openxmlformats.org/officeDocument/2006/relationships/image" Target="../media/image234.emf"/><Relationship Id="rId18" Type="http://schemas.openxmlformats.org/officeDocument/2006/relationships/customXml" Target="../ink/ink267.xml"/><Relationship Id="rId39" Type="http://schemas.openxmlformats.org/officeDocument/2006/relationships/image" Target="../media/image247.emf"/><Relationship Id="rId34" Type="http://schemas.openxmlformats.org/officeDocument/2006/relationships/customXml" Target="../ink/ink275.xml"/><Relationship Id="rId50" Type="http://schemas.openxmlformats.org/officeDocument/2006/relationships/customXml" Target="../ink/ink283.xml"/><Relationship Id="rId55" Type="http://schemas.openxmlformats.org/officeDocument/2006/relationships/image" Target="../media/image255.emf"/><Relationship Id="rId76" Type="http://schemas.openxmlformats.org/officeDocument/2006/relationships/customXml" Target="../ink/ink296.xml"/><Relationship Id="rId7" Type="http://schemas.openxmlformats.org/officeDocument/2006/relationships/image" Target="../media/image231.emf"/><Relationship Id="rId71" Type="http://schemas.openxmlformats.org/officeDocument/2006/relationships/image" Target="../media/image263.emf"/><Relationship Id="rId2" Type="http://schemas.openxmlformats.org/officeDocument/2006/relationships/customXml" Target="../ink/ink259.xml"/><Relationship Id="rId29" Type="http://schemas.openxmlformats.org/officeDocument/2006/relationships/image" Target="../media/image242.emf"/><Relationship Id="rId24" Type="http://schemas.openxmlformats.org/officeDocument/2006/relationships/customXml" Target="../ink/ink270.xml"/><Relationship Id="rId40" Type="http://schemas.openxmlformats.org/officeDocument/2006/relationships/customXml" Target="../ink/ink278.xml"/><Relationship Id="rId45" Type="http://schemas.openxmlformats.org/officeDocument/2006/relationships/image" Target="../media/image250.emf"/><Relationship Id="rId66" Type="http://schemas.openxmlformats.org/officeDocument/2006/relationships/customXml" Target="../ink/ink291.xml"/><Relationship Id="rId87" Type="http://schemas.openxmlformats.org/officeDocument/2006/relationships/image" Target="../media/image271.emf"/><Relationship Id="rId61" Type="http://schemas.openxmlformats.org/officeDocument/2006/relationships/image" Target="../media/image258.emf"/><Relationship Id="rId82" Type="http://schemas.openxmlformats.org/officeDocument/2006/relationships/customXml" Target="../ink/ink299.xml"/><Relationship Id="rId19" Type="http://schemas.openxmlformats.org/officeDocument/2006/relationships/image" Target="../media/image23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6.xml"/><Relationship Id="rId13" Type="http://schemas.openxmlformats.org/officeDocument/2006/relationships/image" Target="../media/image278.emf"/><Relationship Id="rId18" Type="http://schemas.openxmlformats.org/officeDocument/2006/relationships/customXml" Target="../ink/ink311.xml"/><Relationship Id="rId26" Type="http://schemas.openxmlformats.org/officeDocument/2006/relationships/customXml" Target="../ink/ink315.xml"/><Relationship Id="rId3" Type="http://schemas.openxmlformats.org/officeDocument/2006/relationships/image" Target="../media/image273.emf"/><Relationship Id="rId21" Type="http://schemas.openxmlformats.org/officeDocument/2006/relationships/image" Target="../media/image282.emf"/><Relationship Id="rId7" Type="http://schemas.openxmlformats.org/officeDocument/2006/relationships/image" Target="../media/image275.emf"/><Relationship Id="rId12" Type="http://schemas.openxmlformats.org/officeDocument/2006/relationships/customXml" Target="../ink/ink308.xml"/><Relationship Id="rId17" Type="http://schemas.openxmlformats.org/officeDocument/2006/relationships/image" Target="../media/image280.emf"/><Relationship Id="rId25" Type="http://schemas.openxmlformats.org/officeDocument/2006/relationships/image" Target="../media/image284.emf"/><Relationship Id="rId2" Type="http://schemas.openxmlformats.org/officeDocument/2006/relationships/customXml" Target="../ink/ink303.xml"/><Relationship Id="rId16" Type="http://schemas.openxmlformats.org/officeDocument/2006/relationships/customXml" Target="../ink/ink310.xml"/><Relationship Id="rId20" Type="http://schemas.openxmlformats.org/officeDocument/2006/relationships/customXml" Target="../ink/ink312.xml"/><Relationship Id="rId29" Type="http://schemas.openxmlformats.org/officeDocument/2006/relationships/image" Target="../media/image286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05.xml"/><Relationship Id="rId11" Type="http://schemas.openxmlformats.org/officeDocument/2006/relationships/image" Target="../media/image277.emf"/><Relationship Id="rId24" Type="http://schemas.openxmlformats.org/officeDocument/2006/relationships/customXml" Target="../ink/ink314.xml"/><Relationship Id="rId5" Type="http://schemas.openxmlformats.org/officeDocument/2006/relationships/image" Target="../media/image274.emf"/><Relationship Id="rId15" Type="http://schemas.openxmlformats.org/officeDocument/2006/relationships/image" Target="../media/image279.emf"/><Relationship Id="rId23" Type="http://schemas.openxmlformats.org/officeDocument/2006/relationships/image" Target="../media/image283.emf"/><Relationship Id="rId28" Type="http://schemas.openxmlformats.org/officeDocument/2006/relationships/customXml" Target="../ink/ink316.xml"/><Relationship Id="rId10" Type="http://schemas.openxmlformats.org/officeDocument/2006/relationships/customXml" Target="../ink/ink307.xml"/><Relationship Id="rId19" Type="http://schemas.openxmlformats.org/officeDocument/2006/relationships/image" Target="../media/image281.emf"/><Relationship Id="rId31" Type="http://schemas.openxmlformats.org/officeDocument/2006/relationships/image" Target="../media/image287.emf"/><Relationship Id="rId4" Type="http://schemas.openxmlformats.org/officeDocument/2006/relationships/customXml" Target="../ink/ink304.xml"/><Relationship Id="rId9" Type="http://schemas.openxmlformats.org/officeDocument/2006/relationships/image" Target="../media/image276.emf"/><Relationship Id="rId14" Type="http://schemas.openxmlformats.org/officeDocument/2006/relationships/customXml" Target="../ink/ink309.xml"/><Relationship Id="rId22" Type="http://schemas.openxmlformats.org/officeDocument/2006/relationships/customXml" Target="../ink/ink313.xml"/><Relationship Id="rId27" Type="http://schemas.openxmlformats.org/officeDocument/2006/relationships/image" Target="../media/image285.emf"/><Relationship Id="rId30" Type="http://schemas.openxmlformats.org/officeDocument/2006/relationships/customXml" Target="../ink/ink317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93.emf"/><Relationship Id="rId18" Type="http://schemas.openxmlformats.org/officeDocument/2006/relationships/customXml" Target="../ink/ink326.xml"/><Relationship Id="rId26" Type="http://schemas.openxmlformats.org/officeDocument/2006/relationships/customXml" Target="../ink/ink330.xml"/><Relationship Id="rId39" Type="http://schemas.openxmlformats.org/officeDocument/2006/relationships/image" Target="../media/image306.emf"/><Relationship Id="rId21" Type="http://schemas.openxmlformats.org/officeDocument/2006/relationships/image" Target="../media/image297.emf"/><Relationship Id="rId34" Type="http://schemas.openxmlformats.org/officeDocument/2006/relationships/customXml" Target="../ink/ink334.xml"/><Relationship Id="rId7" Type="http://schemas.openxmlformats.org/officeDocument/2006/relationships/image" Target="../media/image290.emf"/><Relationship Id="rId2" Type="http://schemas.openxmlformats.org/officeDocument/2006/relationships/customXml" Target="../ink/ink318.xml"/><Relationship Id="rId16" Type="http://schemas.openxmlformats.org/officeDocument/2006/relationships/customXml" Target="../ink/ink325.xml"/><Relationship Id="rId20" Type="http://schemas.openxmlformats.org/officeDocument/2006/relationships/customXml" Target="../ink/ink327.xml"/><Relationship Id="rId29" Type="http://schemas.openxmlformats.org/officeDocument/2006/relationships/image" Target="../media/image301.emf"/><Relationship Id="rId41" Type="http://schemas.openxmlformats.org/officeDocument/2006/relationships/image" Target="../media/image307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20.xml"/><Relationship Id="rId11" Type="http://schemas.openxmlformats.org/officeDocument/2006/relationships/image" Target="../media/image292.emf"/><Relationship Id="rId24" Type="http://schemas.openxmlformats.org/officeDocument/2006/relationships/customXml" Target="../ink/ink329.xml"/><Relationship Id="rId32" Type="http://schemas.openxmlformats.org/officeDocument/2006/relationships/customXml" Target="../ink/ink333.xml"/><Relationship Id="rId37" Type="http://schemas.openxmlformats.org/officeDocument/2006/relationships/image" Target="../media/image305.emf"/><Relationship Id="rId40" Type="http://schemas.openxmlformats.org/officeDocument/2006/relationships/customXml" Target="../ink/ink337.xml"/><Relationship Id="rId5" Type="http://schemas.openxmlformats.org/officeDocument/2006/relationships/image" Target="../media/image289.emf"/><Relationship Id="rId15" Type="http://schemas.openxmlformats.org/officeDocument/2006/relationships/image" Target="../media/image294.emf"/><Relationship Id="rId23" Type="http://schemas.openxmlformats.org/officeDocument/2006/relationships/image" Target="../media/image298.emf"/><Relationship Id="rId28" Type="http://schemas.openxmlformats.org/officeDocument/2006/relationships/customXml" Target="../ink/ink331.xml"/><Relationship Id="rId36" Type="http://schemas.openxmlformats.org/officeDocument/2006/relationships/customXml" Target="../ink/ink335.xml"/><Relationship Id="rId10" Type="http://schemas.openxmlformats.org/officeDocument/2006/relationships/customXml" Target="../ink/ink322.xml"/><Relationship Id="rId19" Type="http://schemas.openxmlformats.org/officeDocument/2006/relationships/image" Target="../media/image296.emf"/><Relationship Id="rId31" Type="http://schemas.openxmlformats.org/officeDocument/2006/relationships/image" Target="../media/image302.emf"/><Relationship Id="rId4" Type="http://schemas.openxmlformats.org/officeDocument/2006/relationships/customXml" Target="../ink/ink319.xml"/><Relationship Id="rId9" Type="http://schemas.openxmlformats.org/officeDocument/2006/relationships/image" Target="../media/image291.emf"/><Relationship Id="rId14" Type="http://schemas.openxmlformats.org/officeDocument/2006/relationships/customXml" Target="../ink/ink324.xml"/><Relationship Id="rId22" Type="http://schemas.openxmlformats.org/officeDocument/2006/relationships/customXml" Target="../ink/ink328.xml"/><Relationship Id="rId27" Type="http://schemas.openxmlformats.org/officeDocument/2006/relationships/image" Target="../media/image300.emf"/><Relationship Id="rId30" Type="http://schemas.openxmlformats.org/officeDocument/2006/relationships/customXml" Target="../ink/ink332.xml"/><Relationship Id="rId35" Type="http://schemas.openxmlformats.org/officeDocument/2006/relationships/image" Target="../media/image304.emf"/><Relationship Id="rId8" Type="http://schemas.openxmlformats.org/officeDocument/2006/relationships/customXml" Target="../ink/ink321.xml"/><Relationship Id="rId3" Type="http://schemas.openxmlformats.org/officeDocument/2006/relationships/image" Target="../media/image288.emf"/><Relationship Id="rId12" Type="http://schemas.openxmlformats.org/officeDocument/2006/relationships/customXml" Target="../ink/ink323.xml"/><Relationship Id="rId17" Type="http://schemas.openxmlformats.org/officeDocument/2006/relationships/image" Target="../media/image295.emf"/><Relationship Id="rId25" Type="http://schemas.openxmlformats.org/officeDocument/2006/relationships/image" Target="../media/image299.emf"/><Relationship Id="rId33" Type="http://schemas.openxmlformats.org/officeDocument/2006/relationships/image" Target="../media/image303.emf"/><Relationship Id="rId38" Type="http://schemas.openxmlformats.org/officeDocument/2006/relationships/customXml" Target="../ink/ink33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1.xml"/><Relationship Id="rId13" Type="http://schemas.openxmlformats.org/officeDocument/2006/relationships/image" Target="../media/image313.emf"/><Relationship Id="rId3" Type="http://schemas.openxmlformats.org/officeDocument/2006/relationships/image" Target="../media/image308.emf"/><Relationship Id="rId7" Type="http://schemas.openxmlformats.org/officeDocument/2006/relationships/image" Target="../media/image310.emf"/><Relationship Id="rId12" Type="http://schemas.openxmlformats.org/officeDocument/2006/relationships/customXml" Target="../ink/ink343.xml"/><Relationship Id="rId17" Type="http://schemas.openxmlformats.org/officeDocument/2006/relationships/image" Target="../media/image315.emf"/><Relationship Id="rId2" Type="http://schemas.openxmlformats.org/officeDocument/2006/relationships/customXml" Target="../ink/ink338.xml"/><Relationship Id="rId16" Type="http://schemas.openxmlformats.org/officeDocument/2006/relationships/customXml" Target="../ink/ink34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40.xml"/><Relationship Id="rId11" Type="http://schemas.openxmlformats.org/officeDocument/2006/relationships/image" Target="../media/image312.emf"/><Relationship Id="rId5" Type="http://schemas.openxmlformats.org/officeDocument/2006/relationships/image" Target="../media/image309.emf"/><Relationship Id="rId15" Type="http://schemas.openxmlformats.org/officeDocument/2006/relationships/image" Target="../media/image314.emf"/><Relationship Id="rId10" Type="http://schemas.openxmlformats.org/officeDocument/2006/relationships/customXml" Target="../ink/ink342.xml"/><Relationship Id="rId4" Type="http://schemas.openxmlformats.org/officeDocument/2006/relationships/customXml" Target="../ink/ink339.xml"/><Relationship Id="rId9" Type="http://schemas.openxmlformats.org/officeDocument/2006/relationships/image" Target="../media/image311.emf"/><Relationship Id="rId14" Type="http://schemas.openxmlformats.org/officeDocument/2006/relationships/customXml" Target="../ink/ink344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21.emf"/><Relationship Id="rId18" Type="http://schemas.openxmlformats.org/officeDocument/2006/relationships/customXml" Target="../ink/ink354.xml"/><Relationship Id="rId26" Type="http://schemas.openxmlformats.org/officeDocument/2006/relationships/customXml" Target="../ink/ink358.xml"/><Relationship Id="rId3" Type="http://schemas.openxmlformats.org/officeDocument/2006/relationships/image" Target="../media/image316.emf"/><Relationship Id="rId21" Type="http://schemas.openxmlformats.org/officeDocument/2006/relationships/image" Target="../media/image325.emf"/><Relationship Id="rId34" Type="http://schemas.openxmlformats.org/officeDocument/2006/relationships/customXml" Target="../ink/ink362.xml"/><Relationship Id="rId7" Type="http://schemas.openxmlformats.org/officeDocument/2006/relationships/image" Target="../media/image318.emf"/><Relationship Id="rId12" Type="http://schemas.openxmlformats.org/officeDocument/2006/relationships/customXml" Target="../ink/ink351.xml"/><Relationship Id="rId17" Type="http://schemas.openxmlformats.org/officeDocument/2006/relationships/image" Target="../media/image323.emf"/><Relationship Id="rId25" Type="http://schemas.openxmlformats.org/officeDocument/2006/relationships/image" Target="../media/image327.emf"/><Relationship Id="rId33" Type="http://schemas.openxmlformats.org/officeDocument/2006/relationships/image" Target="../media/image331.emf"/><Relationship Id="rId2" Type="http://schemas.openxmlformats.org/officeDocument/2006/relationships/customXml" Target="../ink/ink346.xml"/><Relationship Id="rId16" Type="http://schemas.openxmlformats.org/officeDocument/2006/relationships/customXml" Target="../ink/ink353.xml"/><Relationship Id="rId20" Type="http://schemas.openxmlformats.org/officeDocument/2006/relationships/customXml" Target="../ink/ink355.xml"/><Relationship Id="rId29" Type="http://schemas.openxmlformats.org/officeDocument/2006/relationships/image" Target="../media/image329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48.xml"/><Relationship Id="rId11" Type="http://schemas.openxmlformats.org/officeDocument/2006/relationships/image" Target="../media/image320.emf"/><Relationship Id="rId24" Type="http://schemas.openxmlformats.org/officeDocument/2006/relationships/customXml" Target="../ink/ink357.xml"/><Relationship Id="rId32" Type="http://schemas.openxmlformats.org/officeDocument/2006/relationships/customXml" Target="../ink/ink361.xml"/><Relationship Id="rId5" Type="http://schemas.openxmlformats.org/officeDocument/2006/relationships/image" Target="../media/image317.emf"/><Relationship Id="rId15" Type="http://schemas.openxmlformats.org/officeDocument/2006/relationships/image" Target="../media/image322.emf"/><Relationship Id="rId23" Type="http://schemas.openxmlformats.org/officeDocument/2006/relationships/image" Target="../media/image326.emf"/><Relationship Id="rId28" Type="http://schemas.openxmlformats.org/officeDocument/2006/relationships/customXml" Target="../ink/ink359.xml"/><Relationship Id="rId10" Type="http://schemas.openxmlformats.org/officeDocument/2006/relationships/customXml" Target="../ink/ink350.xml"/><Relationship Id="rId19" Type="http://schemas.openxmlformats.org/officeDocument/2006/relationships/image" Target="../media/image324.emf"/><Relationship Id="rId31" Type="http://schemas.openxmlformats.org/officeDocument/2006/relationships/image" Target="../media/image330.emf"/><Relationship Id="rId4" Type="http://schemas.openxmlformats.org/officeDocument/2006/relationships/customXml" Target="../ink/ink347.xml"/><Relationship Id="rId9" Type="http://schemas.openxmlformats.org/officeDocument/2006/relationships/image" Target="../media/image319.emf"/><Relationship Id="rId14" Type="http://schemas.openxmlformats.org/officeDocument/2006/relationships/customXml" Target="../ink/ink352.xml"/><Relationship Id="rId22" Type="http://schemas.openxmlformats.org/officeDocument/2006/relationships/customXml" Target="../ink/ink356.xml"/><Relationship Id="rId27" Type="http://schemas.openxmlformats.org/officeDocument/2006/relationships/image" Target="../media/image328.emf"/><Relationship Id="rId30" Type="http://schemas.openxmlformats.org/officeDocument/2006/relationships/customXml" Target="../ink/ink360.xml"/><Relationship Id="rId35" Type="http://schemas.openxmlformats.org/officeDocument/2006/relationships/image" Target="../media/image332.emf"/><Relationship Id="rId8" Type="http://schemas.openxmlformats.org/officeDocument/2006/relationships/customXml" Target="../ink/ink349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75.xml"/><Relationship Id="rId21" Type="http://schemas.openxmlformats.org/officeDocument/2006/relationships/image" Target="../media/image342.emf"/><Relationship Id="rId42" Type="http://schemas.openxmlformats.org/officeDocument/2006/relationships/customXml" Target="../ink/ink383.xml"/><Relationship Id="rId47" Type="http://schemas.openxmlformats.org/officeDocument/2006/relationships/image" Target="../media/image355.emf"/><Relationship Id="rId63" Type="http://schemas.openxmlformats.org/officeDocument/2006/relationships/image" Target="../media/image363.emf"/><Relationship Id="rId68" Type="http://schemas.openxmlformats.org/officeDocument/2006/relationships/customXml" Target="../ink/ink396.xml"/><Relationship Id="rId84" Type="http://schemas.openxmlformats.org/officeDocument/2006/relationships/customXml" Target="../ink/ink404.xml"/><Relationship Id="rId89" Type="http://schemas.openxmlformats.org/officeDocument/2006/relationships/image" Target="../media/image376.emf"/><Relationship Id="rId16" Type="http://schemas.openxmlformats.org/officeDocument/2006/relationships/customXml" Target="../ink/ink370.xml"/><Relationship Id="rId11" Type="http://schemas.openxmlformats.org/officeDocument/2006/relationships/image" Target="../media/image337.emf"/><Relationship Id="rId32" Type="http://schemas.openxmlformats.org/officeDocument/2006/relationships/customXml" Target="../ink/ink378.xml"/><Relationship Id="rId37" Type="http://schemas.openxmlformats.org/officeDocument/2006/relationships/image" Target="../media/image350.emf"/><Relationship Id="rId53" Type="http://schemas.openxmlformats.org/officeDocument/2006/relationships/image" Target="../media/image358.emf"/><Relationship Id="rId58" Type="http://schemas.openxmlformats.org/officeDocument/2006/relationships/customXml" Target="../ink/ink391.xml"/><Relationship Id="rId74" Type="http://schemas.openxmlformats.org/officeDocument/2006/relationships/customXml" Target="../ink/ink399.xml"/><Relationship Id="rId79" Type="http://schemas.openxmlformats.org/officeDocument/2006/relationships/image" Target="../media/image371.emf"/><Relationship Id="rId102" Type="http://schemas.openxmlformats.org/officeDocument/2006/relationships/customXml" Target="../ink/ink413.xml"/><Relationship Id="rId5" Type="http://schemas.openxmlformats.org/officeDocument/2006/relationships/image" Target="../media/image334.emf"/><Relationship Id="rId90" Type="http://schemas.openxmlformats.org/officeDocument/2006/relationships/customXml" Target="../ink/ink407.xml"/><Relationship Id="rId95" Type="http://schemas.openxmlformats.org/officeDocument/2006/relationships/image" Target="../media/image379.emf"/><Relationship Id="rId22" Type="http://schemas.openxmlformats.org/officeDocument/2006/relationships/customXml" Target="../ink/ink373.xml"/><Relationship Id="rId27" Type="http://schemas.openxmlformats.org/officeDocument/2006/relationships/image" Target="../media/image345.emf"/><Relationship Id="rId43" Type="http://schemas.openxmlformats.org/officeDocument/2006/relationships/image" Target="../media/image353.emf"/><Relationship Id="rId48" Type="http://schemas.openxmlformats.org/officeDocument/2006/relationships/customXml" Target="../ink/ink386.xml"/><Relationship Id="rId64" Type="http://schemas.openxmlformats.org/officeDocument/2006/relationships/customXml" Target="../ink/ink394.xml"/><Relationship Id="rId69" Type="http://schemas.openxmlformats.org/officeDocument/2006/relationships/image" Target="../media/image366.emf"/><Relationship Id="rId80" Type="http://schemas.openxmlformats.org/officeDocument/2006/relationships/customXml" Target="../ink/ink402.xml"/><Relationship Id="rId85" Type="http://schemas.openxmlformats.org/officeDocument/2006/relationships/image" Target="../media/image374.emf"/><Relationship Id="rId12" Type="http://schemas.openxmlformats.org/officeDocument/2006/relationships/customXml" Target="../ink/ink368.xml"/><Relationship Id="rId17" Type="http://schemas.openxmlformats.org/officeDocument/2006/relationships/image" Target="../media/image340.emf"/><Relationship Id="rId33" Type="http://schemas.openxmlformats.org/officeDocument/2006/relationships/image" Target="../media/image348.emf"/><Relationship Id="rId38" Type="http://schemas.openxmlformats.org/officeDocument/2006/relationships/customXml" Target="../ink/ink381.xml"/><Relationship Id="rId59" Type="http://schemas.openxmlformats.org/officeDocument/2006/relationships/image" Target="../media/image361.emf"/><Relationship Id="rId103" Type="http://schemas.openxmlformats.org/officeDocument/2006/relationships/image" Target="../media/image383.emf"/><Relationship Id="rId20" Type="http://schemas.openxmlformats.org/officeDocument/2006/relationships/customXml" Target="../ink/ink372.xml"/><Relationship Id="rId41" Type="http://schemas.openxmlformats.org/officeDocument/2006/relationships/image" Target="../media/image352.emf"/><Relationship Id="rId54" Type="http://schemas.openxmlformats.org/officeDocument/2006/relationships/customXml" Target="../ink/ink389.xml"/><Relationship Id="rId62" Type="http://schemas.openxmlformats.org/officeDocument/2006/relationships/customXml" Target="../ink/ink393.xml"/><Relationship Id="rId70" Type="http://schemas.openxmlformats.org/officeDocument/2006/relationships/customXml" Target="../ink/ink397.xml"/><Relationship Id="rId75" Type="http://schemas.openxmlformats.org/officeDocument/2006/relationships/image" Target="../media/image369.emf"/><Relationship Id="rId83" Type="http://schemas.openxmlformats.org/officeDocument/2006/relationships/image" Target="../media/image373.emf"/><Relationship Id="rId88" Type="http://schemas.openxmlformats.org/officeDocument/2006/relationships/customXml" Target="../ink/ink406.xml"/><Relationship Id="rId91" Type="http://schemas.openxmlformats.org/officeDocument/2006/relationships/image" Target="../media/image377.emf"/><Relationship Id="rId96" Type="http://schemas.openxmlformats.org/officeDocument/2006/relationships/customXml" Target="../ink/ink410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65.xml"/><Relationship Id="rId15" Type="http://schemas.openxmlformats.org/officeDocument/2006/relationships/image" Target="../media/image339.emf"/><Relationship Id="rId23" Type="http://schemas.openxmlformats.org/officeDocument/2006/relationships/image" Target="../media/image343.emf"/><Relationship Id="rId28" Type="http://schemas.openxmlformats.org/officeDocument/2006/relationships/customXml" Target="../ink/ink376.xml"/><Relationship Id="rId36" Type="http://schemas.openxmlformats.org/officeDocument/2006/relationships/customXml" Target="../ink/ink380.xml"/><Relationship Id="rId49" Type="http://schemas.openxmlformats.org/officeDocument/2006/relationships/image" Target="../media/image356.emf"/><Relationship Id="rId57" Type="http://schemas.openxmlformats.org/officeDocument/2006/relationships/image" Target="../media/image360.emf"/><Relationship Id="rId10" Type="http://schemas.openxmlformats.org/officeDocument/2006/relationships/customXml" Target="../ink/ink367.xml"/><Relationship Id="rId31" Type="http://schemas.openxmlformats.org/officeDocument/2006/relationships/image" Target="../media/image347.emf"/><Relationship Id="rId44" Type="http://schemas.openxmlformats.org/officeDocument/2006/relationships/customXml" Target="../ink/ink384.xml"/><Relationship Id="rId52" Type="http://schemas.openxmlformats.org/officeDocument/2006/relationships/customXml" Target="../ink/ink388.xml"/><Relationship Id="rId60" Type="http://schemas.openxmlformats.org/officeDocument/2006/relationships/customXml" Target="../ink/ink392.xml"/><Relationship Id="rId65" Type="http://schemas.openxmlformats.org/officeDocument/2006/relationships/image" Target="../media/image364.emf"/><Relationship Id="rId73" Type="http://schemas.openxmlformats.org/officeDocument/2006/relationships/image" Target="../media/image368.emf"/><Relationship Id="rId78" Type="http://schemas.openxmlformats.org/officeDocument/2006/relationships/customXml" Target="../ink/ink401.xml"/><Relationship Id="rId81" Type="http://schemas.openxmlformats.org/officeDocument/2006/relationships/image" Target="../media/image372.emf"/><Relationship Id="rId86" Type="http://schemas.openxmlformats.org/officeDocument/2006/relationships/customXml" Target="../ink/ink405.xml"/><Relationship Id="rId94" Type="http://schemas.openxmlformats.org/officeDocument/2006/relationships/customXml" Target="../ink/ink409.xml"/><Relationship Id="rId99" Type="http://schemas.openxmlformats.org/officeDocument/2006/relationships/image" Target="../media/image381.emf"/><Relationship Id="rId101" Type="http://schemas.openxmlformats.org/officeDocument/2006/relationships/image" Target="../media/image382.emf"/><Relationship Id="rId4" Type="http://schemas.openxmlformats.org/officeDocument/2006/relationships/customXml" Target="../ink/ink364.xml"/><Relationship Id="rId9" Type="http://schemas.openxmlformats.org/officeDocument/2006/relationships/image" Target="../media/image336.emf"/><Relationship Id="rId13" Type="http://schemas.openxmlformats.org/officeDocument/2006/relationships/image" Target="../media/image338.emf"/><Relationship Id="rId18" Type="http://schemas.openxmlformats.org/officeDocument/2006/relationships/customXml" Target="../ink/ink371.xml"/><Relationship Id="rId39" Type="http://schemas.openxmlformats.org/officeDocument/2006/relationships/image" Target="../media/image351.emf"/><Relationship Id="rId34" Type="http://schemas.openxmlformats.org/officeDocument/2006/relationships/customXml" Target="../ink/ink379.xml"/><Relationship Id="rId50" Type="http://schemas.openxmlformats.org/officeDocument/2006/relationships/customXml" Target="../ink/ink387.xml"/><Relationship Id="rId55" Type="http://schemas.openxmlformats.org/officeDocument/2006/relationships/image" Target="../media/image359.emf"/><Relationship Id="rId76" Type="http://schemas.openxmlformats.org/officeDocument/2006/relationships/customXml" Target="../ink/ink400.xml"/><Relationship Id="rId97" Type="http://schemas.openxmlformats.org/officeDocument/2006/relationships/image" Target="../media/image380.emf"/><Relationship Id="rId104" Type="http://schemas.openxmlformats.org/officeDocument/2006/relationships/customXml" Target="../ink/ink414.xml"/><Relationship Id="rId7" Type="http://schemas.openxmlformats.org/officeDocument/2006/relationships/image" Target="../media/image335.emf"/><Relationship Id="rId71" Type="http://schemas.openxmlformats.org/officeDocument/2006/relationships/image" Target="../media/image367.emf"/><Relationship Id="rId92" Type="http://schemas.openxmlformats.org/officeDocument/2006/relationships/customXml" Target="../ink/ink408.xml"/><Relationship Id="rId2" Type="http://schemas.openxmlformats.org/officeDocument/2006/relationships/customXml" Target="../ink/ink363.xml"/><Relationship Id="rId29" Type="http://schemas.openxmlformats.org/officeDocument/2006/relationships/image" Target="../media/image346.emf"/><Relationship Id="rId24" Type="http://schemas.openxmlformats.org/officeDocument/2006/relationships/customXml" Target="../ink/ink374.xml"/><Relationship Id="rId40" Type="http://schemas.openxmlformats.org/officeDocument/2006/relationships/customXml" Target="../ink/ink382.xml"/><Relationship Id="rId45" Type="http://schemas.openxmlformats.org/officeDocument/2006/relationships/image" Target="../media/image354.emf"/><Relationship Id="rId66" Type="http://schemas.openxmlformats.org/officeDocument/2006/relationships/customXml" Target="../ink/ink395.xml"/><Relationship Id="rId87" Type="http://schemas.openxmlformats.org/officeDocument/2006/relationships/image" Target="../media/image375.emf"/><Relationship Id="rId61" Type="http://schemas.openxmlformats.org/officeDocument/2006/relationships/image" Target="../media/image362.emf"/><Relationship Id="rId82" Type="http://schemas.openxmlformats.org/officeDocument/2006/relationships/customXml" Target="../ink/ink403.xml"/><Relationship Id="rId19" Type="http://schemas.openxmlformats.org/officeDocument/2006/relationships/image" Target="../media/image341.emf"/><Relationship Id="rId14" Type="http://schemas.openxmlformats.org/officeDocument/2006/relationships/customXml" Target="../ink/ink369.xml"/><Relationship Id="rId30" Type="http://schemas.openxmlformats.org/officeDocument/2006/relationships/customXml" Target="../ink/ink377.xml"/><Relationship Id="rId35" Type="http://schemas.openxmlformats.org/officeDocument/2006/relationships/image" Target="../media/image349.emf"/><Relationship Id="rId56" Type="http://schemas.openxmlformats.org/officeDocument/2006/relationships/customXml" Target="../ink/ink390.xml"/><Relationship Id="rId77" Type="http://schemas.openxmlformats.org/officeDocument/2006/relationships/image" Target="../media/image370.emf"/><Relationship Id="rId100" Type="http://schemas.openxmlformats.org/officeDocument/2006/relationships/customXml" Target="../ink/ink412.xml"/><Relationship Id="rId105" Type="http://schemas.openxmlformats.org/officeDocument/2006/relationships/image" Target="../media/image384.emf"/><Relationship Id="rId8" Type="http://schemas.openxmlformats.org/officeDocument/2006/relationships/customXml" Target="../ink/ink366.xml"/><Relationship Id="rId51" Type="http://schemas.openxmlformats.org/officeDocument/2006/relationships/image" Target="../media/image357.emf"/><Relationship Id="rId72" Type="http://schemas.openxmlformats.org/officeDocument/2006/relationships/customXml" Target="../ink/ink398.xml"/><Relationship Id="rId93" Type="http://schemas.openxmlformats.org/officeDocument/2006/relationships/image" Target="../media/image378.emf"/><Relationship Id="rId98" Type="http://schemas.openxmlformats.org/officeDocument/2006/relationships/customXml" Target="../ink/ink411.xml"/><Relationship Id="rId3" Type="http://schemas.openxmlformats.org/officeDocument/2006/relationships/image" Target="../media/image333.emf"/><Relationship Id="rId25" Type="http://schemas.openxmlformats.org/officeDocument/2006/relationships/image" Target="../media/image344.emf"/><Relationship Id="rId46" Type="http://schemas.openxmlformats.org/officeDocument/2006/relationships/customXml" Target="../ink/ink385.xml"/><Relationship Id="rId67" Type="http://schemas.openxmlformats.org/officeDocument/2006/relationships/image" Target="../media/image36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8.xml"/><Relationship Id="rId13" Type="http://schemas.openxmlformats.org/officeDocument/2006/relationships/image" Target="../media/image390.emf"/><Relationship Id="rId3" Type="http://schemas.openxmlformats.org/officeDocument/2006/relationships/image" Target="../media/image385.emf"/><Relationship Id="rId7" Type="http://schemas.openxmlformats.org/officeDocument/2006/relationships/image" Target="../media/image387.emf"/><Relationship Id="rId12" Type="http://schemas.openxmlformats.org/officeDocument/2006/relationships/customXml" Target="../ink/ink420.xml"/><Relationship Id="rId17" Type="http://schemas.openxmlformats.org/officeDocument/2006/relationships/image" Target="../media/image392.emf"/><Relationship Id="rId2" Type="http://schemas.openxmlformats.org/officeDocument/2006/relationships/customXml" Target="../ink/ink415.xml"/><Relationship Id="rId16" Type="http://schemas.openxmlformats.org/officeDocument/2006/relationships/customXml" Target="../ink/ink42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417.xml"/><Relationship Id="rId11" Type="http://schemas.openxmlformats.org/officeDocument/2006/relationships/image" Target="../media/image389.emf"/><Relationship Id="rId5" Type="http://schemas.openxmlformats.org/officeDocument/2006/relationships/image" Target="../media/image386.emf"/><Relationship Id="rId15" Type="http://schemas.openxmlformats.org/officeDocument/2006/relationships/image" Target="../media/image391.emf"/><Relationship Id="rId10" Type="http://schemas.openxmlformats.org/officeDocument/2006/relationships/customXml" Target="../ink/ink419.xml"/><Relationship Id="rId4" Type="http://schemas.openxmlformats.org/officeDocument/2006/relationships/customXml" Target="../ink/ink416.xml"/><Relationship Id="rId9" Type="http://schemas.openxmlformats.org/officeDocument/2006/relationships/image" Target="../media/image388.emf"/><Relationship Id="rId14" Type="http://schemas.openxmlformats.org/officeDocument/2006/relationships/customXml" Target="../ink/ink421.xml"/></Relationships>
</file>

<file path=ppt/slides/_rels/slide1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35.xml"/><Relationship Id="rId21" Type="http://schemas.openxmlformats.org/officeDocument/2006/relationships/image" Target="../media/image402.emf"/><Relationship Id="rId42" Type="http://schemas.openxmlformats.org/officeDocument/2006/relationships/customXml" Target="../ink/ink443.xml"/><Relationship Id="rId47" Type="http://schemas.openxmlformats.org/officeDocument/2006/relationships/image" Target="../media/image415.emf"/><Relationship Id="rId63" Type="http://schemas.openxmlformats.org/officeDocument/2006/relationships/image" Target="../media/image423.emf"/><Relationship Id="rId68" Type="http://schemas.openxmlformats.org/officeDocument/2006/relationships/customXml" Target="../ink/ink456.xml"/><Relationship Id="rId16" Type="http://schemas.openxmlformats.org/officeDocument/2006/relationships/customXml" Target="../ink/ink430.xml"/><Relationship Id="rId11" Type="http://schemas.openxmlformats.org/officeDocument/2006/relationships/image" Target="../media/image397.emf"/><Relationship Id="rId24" Type="http://schemas.openxmlformats.org/officeDocument/2006/relationships/customXml" Target="../ink/ink434.xml"/><Relationship Id="rId32" Type="http://schemas.openxmlformats.org/officeDocument/2006/relationships/customXml" Target="../ink/ink438.xml"/><Relationship Id="rId37" Type="http://schemas.openxmlformats.org/officeDocument/2006/relationships/image" Target="../media/image410.emf"/><Relationship Id="rId40" Type="http://schemas.openxmlformats.org/officeDocument/2006/relationships/customXml" Target="../ink/ink442.xml"/><Relationship Id="rId45" Type="http://schemas.openxmlformats.org/officeDocument/2006/relationships/image" Target="../media/image414.emf"/><Relationship Id="rId53" Type="http://schemas.openxmlformats.org/officeDocument/2006/relationships/image" Target="../media/image418.emf"/><Relationship Id="rId58" Type="http://schemas.openxmlformats.org/officeDocument/2006/relationships/customXml" Target="../ink/ink451.xml"/><Relationship Id="rId66" Type="http://schemas.openxmlformats.org/officeDocument/2006/relationships/customXml" Target="../ink/ink455.xml"/><Relationship Id="rId74" Type="http://schemas.openxmlformats.org/officeDocument/2006/relationships/customXml" Target="../ink/ink459.xml"/><Relationship Id="rId5" Type="http://schemas.openxmlformats.org/officeDocument/2006/relationships/image" Target="../media/image394.emf"/><Relationship Id="rId61" Type="http://schemas.openxmlformats.org/officeDocument/2006/relationships/image" Target="../media/image422.emf"/><Relationship Id="rId19" Type="http://schemas.openxmlformats.org/officeDocument/2006/relationships/image" Target="../media/image401.emf"/><Relationship Id="rId14" Type="http://schemas.openxmlformats.org/officeDocument/2006/relationships/customXml" Target="../ink/ink429.xml"/><Relationship Id="rId22" Type="http://schemas.openxmlformats.org/officeDocument/2006/relationships/customXml" Target="../ink/ink433.xml"/><Relationship Id="rId27" Type="http://schemas.openxmlformats.org/officeDocument/2006/relationships/image" Target="../media/image405.emf"/><Relationship Id="rId30" Type="http://schemas.openxmlformats.org/officeDocument/2006/relationships/customXml" Target="../ink/ink437.xml"/><Relationship Id="rId35" Type="http://schemas.openxmlformats.org/officeDocument/2006/relationships/image" Target="../media/image409.emf"/><Relationship Id="rId43" Type="http://schemas.openxmlformats.org/officeDocument/2006/relationships/image" Target="../media/image413.emf"/><Relationship Id="rId48" Type="http://schemas.openxmlformats.org/officeDocument/2006/relationships/customXml" Target="../ink/ink446.xml"/><Relationship Id="rId56" Type="http://schemas.openxmlformats.org/officeDocument/2006/relationships/customXml" Target="../ink/ink450.xml"/><Relationship Id="rId64" Type="http://schemas.openxmlformats.org/officeDocument/2006/relationships/customXml" Target="../ink/ink454.xml"/><Relationship Id="rId69" Type="http://schemas.openxmlformats.org/officeDocument/2006/relationships/image" Target="../media/image426.emf"/><Relationship Id="rId77" Type="http://schemas.openxmlformats.org/officeDocument/2006/relationships/image" Target="../media/image430.emf"/><Relationship Id="rId8" Type="http://schemas.openxmlformats.org/officeDocument/2006/relationships/customXml" Target="../ink/ink426.xml"/><Relationship Id="rId51" Type="http://schemas.openxmlformats.org/officeDocument/2006/relationships/image" Target="../media/image417.emf"/><Relationship Id="rId72" Type="http://schemas.openxmlformats.org/officeDocument/2006/relationships/customXml" Target="../ink/ink458.xml"/><Relationship Id="rId3" Type="http://schemas.openxmlformats.org/officeDocument/2006/relationships/image" Target="../media/image393.emf"/><Relationship Id="rId12" Type="http://schemas.openxmlformats.org/officeDocument/2006/relationships/customXml" Target="../ink/ink428.xml"/><Relationship Id="rId17" Type="http://schemas.openxmlformats.org/officeDocument/2006/relationships/image" Target="../media/image400.emf"/><Relationship Id="rId25" Type="http://schemas.openxmlformats.org/officeDocument/2006/relationships/image" Target="../media/image404.emf"/><Relationship Id="rId33" Type="http://schemas.openxmlformats.org/officeDocument/2006/relationships/image" Target="../media/image408.emf"/><Relationship Id="rId38" Type="http://schemas.openxmlformats.org/officeDocument/2006/relationships/customXml" Target="../ink/ink441.xml"/><Relationship Id="rId46" Type="http://schemas.openxmlformats.org/officeDocument/2006/relationships/customXml" Target="../ink/ink445.xml"/><Relationship Id="rId59" Type="http://schemas.openxmlformats.org/officeDocument/2006/relationships/image" Target="../media/image421.emf"/><Relationship Id="rId67" Type="http://schemas.openxmlformats.org/officeDocument/2006/relationships/image" Target="../media/image425.emf"/><Relationship Id="rId20" Type="http://schemas.openxmlformats.org/officeDocument/2006/relationships/customXml" Target="../ink/ink432.xml"/><Relationship Id="rId41" Type="http://schemas.openxmlformats.org/officeDocument/2006/relationships/image" Target="../media/image412.emf"/><Relationship Id="rId54" Type="http://schemas.openxmlformats.org/officeDocument/2006/relationships/customXml" Target="../ink/ink449.xml"/><Relationship Id="rId62" Type="http://schemas.openxmlformats.org/officeDocument/2006/relationships/customXml" Target="../ink/ink453.xml"/><Relationship Id="rId70" Type="http://schemas.openxmlformats.org/officeDocument/2006/relationships/customXml" Target="../ink/ink457.xml"/><Relationship Id="rId75" Type="http://schemas.openxmlformats.org/officeDocument/2006/relationships/image" Target="../media/image429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425.xml"/><Relationship Id="rId15" Type="http://schemas.openxmlformats.org/officeDocument/2006/relationships/image" Target="../media/image399.emf"/><Relationship Id="rId23" Type="http://schemas.openxmlformats.org/officeDocument/2006/relationships/image" Target="../media/image403.emf"/><Relationship Id="rId28" Type="http://schemas.openxmlformats.org/officeDocument/2006/relationships/customXml" Target="../ink/ink436.xml"/><Relationship Id="rId36" Type="http://schemas.openxmlformats.org/officeDocument/2006/relationships/customXml" Target="../ink/ink440.xml"/><Relationship Id="rId49" Type="http://schemas.openxmlformats.org/officeDocument/2006/relationships/image" Target="../media/image416.emf"/><Relationship Id="rId57" Type="http://schemas.openxmlformats.org/officeDocument/2006/relationships/image" Target="../media/image420.emf"/><Relationship Id="rId10" Type="http://schemas.openxmlformats.org/officeDocument/2006/relationships/customXml" Target="../ink/ink427.xml"/><Relationship Id="rId31" Type="http://schemas.openxmlformats.org/officeDocument/2006/relationships/image" Target="../media/image407.emf"/><Relationship Id="rId44" Type="http://schemas.openxmlformats.org/officeDocument/2006/relationships/customXml" Target="../ink/ink444.xml"/><Relationship Id="rId52" Type="http://schemas.openxmlformats.org/officeDocument/2006/relationships/customXml" Target="../ink/ink448.xml"/><Relationship Id="rId60" Type="http://schemas.openxmlformats.org/officeDocument/2006/relationships/customXml" Target="../ink/ink452.xml"/><Relationship Id="rId65" Type="http://schemas.openxmlformats.org/officeDocument/2006/relationships/image" Target="../media/image424.emf"/><Relationship Id="rId73" Type="http://schemas.openxmlformats.org/officeDocument/2006/relationships/image" Target="../media/image428.emf"/><Relationship Id="rId4" Type="http://schemas.openxmlformats.org/officeDocument/2006/relationships/customXml" Target="../ink/ink424.xml"/><Relationship Id="rId9" Type="http://schemas.openxmlformats.org/officeDocument/2006/relationships/image" Target="../media/image396.emf"/><Relationship Id="rId13" Type="http://schemas.openxmlformats.org/officeDocument/2006/relationships/image" Target="../media/image398.emf"/><Relationship Id="rId18" Type="http://schemas.openxmlformats.org/officeDocument/2006/relationships/customXml" Target="../ink/ink431.xml"/><Relationship Id="rId39" Type="http://schemas.openxmlformats.org/officeDocument/2006/relationships/image" Target="../media/image411.emf"/><Relationship Id="rId34" Type="http://schemas.openxmlformats.org/officeDocument/2006/relationships/customXml" Target="../ink/ink439.xml"/><Relationship Id="rId50" Type="http://schemas.openxmlformats.org/officeDocument/2006/relationships/customXml" Target="../ink/ink447.xml"/><Relationship Id="rId55" Type="http://schemas.openxmlformats.org/officeDocument/2006/relationships/image" Target="../media/image419.emf"/><Relationship Id="rId76" Type="http://schemas.openxmlformats.org/officeDocument/2006/relationships/customXml" Target="../ink/ink460.xml"/><Relationship Id="rId7" Type="http://schemas.openxmlformats.org/officeDocument/2006/relationships/image" Target="../media/image395.emf"/><Relationship Id="rId71" Type="http://schemas.openxmlformats.org/officeDocument/2006/relationships/image" Target="../media/image427.emf"/><Relationship Id="rId2" Type="http://schemas.openxmlformats.org/officeDocument/2006/relationships/customXml" Target="../ink/ink423.xml"/><Relationship Id="rId29" Type="http://schemas.openxmlformats.org/officeDocument/2006/relationships/image" Target="../media/image40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emf"/><Relationship Id="rId5" Type="http://schemas.openxmlformats.org/officeDocument/2006/relationships/customXml" Target="../ink/ink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36.emf"/><Relationship Id="rId18" Type="http://schemas.openxmlformats.org/officeDocument/2006/relationships/customXml" Target="../ink/ink469.xml"/><Relationship Id="rId26" Type="http://schemas.openxmlformats.org/officeDocument/2006/relationships/customXml" Target="../ink/ink473.xml"/><Relationship Id="rId39" Type="http://schemas.openxmlformats.org/officeDocument/2006/relationships/image" Target="../media/image449.emf"/><Relationship Id="rId21" Type="http://schemas.openxmlformats.org/officeDocument/2006/relationships/image" Target="../media/image440.emf"/><Relationship Id="rId34" Type="http://schemas.openxmlformats.org/officeDocument/2006/relationships/customXml" Target="../ink/ink477.xml"/><Relationship Id="rId42" Type="http://schemas.openxmlformats.org/officeDocument/2006/relationships/customXml" Target="../ink/ink481.xml"/><Relationship Id="rId47" Type="http://schemas.openxmlformats.org/officeDocument/2006/relationships/image" Target="../media/image453.emf"/><Relationship Id="rId7" Type="http://schemas.openxmlformats.org/officeDocument/2006/relationships/image" Target="../media/image433.emf"/><Relationship Id="rId2" Type="http://schemas.openxmlformats.org/officeDocument/2006/relationships/customXml" Target="../ink/ink461.xml"/><Relationship Id="rId16" Type="http://schemas.openxmlformats.org/officeDocument/2006/relationships/customXml" Target="../ink/ink468.xml"/><Relationship Id="rId29" Type="http://schemas.openxmlformats.org/officeDocument/2006/relationships/image" Target="../media/image444.emf"/><Relationship Id="rId11" Type="http://schemas.openxmlformats.org/officeDocument/2006/relationships/image" Target="../media/image435.emf"/><Relationship Id="rId24" Type="http://schemas.openxmlformats.org/officeDocument/2006/relationships/customXml" Target="../ink/ink472.xml"/><Relationship Id="rId32" Type="http://schemas.openxmlformats.org/officeDocument/2006/relationships/customXml" Target="../ink/ink476.xml"/><Relationship Id="rId37" Type="http://schemas.openxmlformats.org/officeDocument/2006/relationships/image" Target="../media/image448.emf"/><Relationship Id="rId40" Type="http://schemas.openxmlformats.org/officeDocument/2006/relationships/customXml" Target="../ink/ink480.xml"/><Relationship Id="rId45" Type="http://schemas.openxmlformats.org/officeDocument/2006/relationships/image" Target="../media/image452.emf"/><Relationship Id="rId5" Type="http://schemas.openxmlformats.org/officeDocument/2006/relationships/image" Target="../media/image432.emf"/><Relationship Id="rId15" Type="http://schemas.openxmlformats.org/officeDocument/2006/relationships/image" Target="../media/image437.emf"/><Relationship Id="rId23" Type="http://schemas.openxmlformats.org/officeDocument/2006/relationships/image" Target="../media/image441.emf"/><Relationship Id="rId28" Type="http://schemas.openxmlformats.org/officeDocument/2006/relationships/customXml" Target="../ink/ink474.xml"/><Relationship Id="rId36" Type="http://schemas.openxmlformats.org/officeDocument/2006/relationships/customXml" Target="../ink/ink478.xml"/><Relationship Id="rId49" Type="http://schemas.openxmlformats.org/officeDocument/2006/relationships/image" Target="../media/image454.emf"/><Relationship Id="rId10" Type="http://schemas.openxmlformats.org/officeDocument/2006/relationships/customXml" Target="../ink/ink465.xml"/><Relationship Id="rId19" Type="http://schemas.openxmlformats.org/officeDocument/2006/relationships/image" Target="../media/image439.emf"/><Relationship Id="rId31" Type="http://schemas.openxmlformats.org/officeDocument/2006/relationships/image" Target="../media/image445.emf"/><Relationship Id="rId44" Type="http://schemas.openxmlformats.org/officeDocument/2006/relationships/customXml" Target="../ink/ink482.xml"/><Relationship Id="rId4" Type="http://schemas.openxmlformats.org/officeDocument/2006/relationships/customXml" Target="../ink/ink462.xml"/><Relationship Id="rId9" Type="http://schemas.openxmlformats.org/officeDocument/2006/relationships/image" Target="../media/image434.emf"/><Relationship Id="rId14" Type="http://schemas.openxmlformats.org/officeDocument/2006/relationships/customXml" Target="../ink/ink467.xml"/><Relationship Id="rId22" Type="http://schemas.openxmlformats.org/officeDocument/2006/relationships/customXml" Target="../ink/ink471.xml"/><Relationship Id="rId27" Type="http://schemas.openxmlformats.org/officeDocument/2006/relationships/image" Target="../media/image443.emf"/><Relationship Id="rId30" Type="http://schemas.openxmlformats.org/officeDocument/2006/relationships/customXml" Target="../ink/ink475.xml"/><Relationship Id="rId35" Type="http://schemas.openxmlformats.org/officeDocument/2006/relationships/image" Target="../media/image447.emf"/><Relationship Id="rId43" Type="http://schemas.openxmlformats.org/officeDocument/2006/relationships/image" Target="../media/image451.emf"/><Relationship Id="rId48" Type="http://schemas.openxmlformats.org/officeDocument/2006/relationships/customXml" Target="../ink/ink484.xml"/><Relationship Id="rId8" Type="http://schemas.openxmlformats.org/officeDocument/2006/relationships/customXml" Target="../ink/ink464.xml"/><Relationship Id="rId3" Type="http://schemas.openxmlformats.org/officeDocument/2006/relationships/image" Target="../media/image431.emf"/><Relationship Id="rId12" Type="http://schemas.openxmlformats.org/officeDocument/2006/relationships/customXml" Target="../ink/ink466.xml"/><Relationship Id="rId17" Type="http://schemas.openxmlformats.org/officeDocument/2006/relationships/image" Target="../media/image438.emf"/><Relationship Id="rId25" Type="http://schemas.openxmlformats.org/officeDocument/2006/relationships/image" Target="../media/image442.emf"/><Relationship Id="rId33" Type="http://schemas.openxmlformats.org/officeDocument/2006/relationships/image" Target="../media/image446.emf"/><Relationship Id="rId38" Type="http://schemas.openxmlformats.org/officeDocument/2006/relationships/customXml" Target="../ink/ink479.xml"/><Relationship Id="rId46" Type="http://schemas.openxmlformats.org/officeDocument/2006/relationships/customXml" Target="../ink/ink483.xml"/><Relationship Id="rId20" Type="http://schemas.openxmlformats.org/officeDocument/2006/relationships/customXml" Target="../ink/ink470.xml"/><Relationship Id="rId41" Type="http://schemas.openxmlformats.org/officeDocument/2006/relationships/image" Target="../media/image450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46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13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9.emf"/><Relationship Id="rId12" Type="http://schemas.openxmlformats.org/officeDocument/2006/relationships/customXml" Target="../ink/ink9.xml"/><Relationship Id="rId17" Type="http://schemas.openxmlformats.org/officeDocument/2006/relationships/image" Target="../media/image14.emf"/><Relationship Id="rId2" Type="http://schemas.openxmlformats.org/officeDocument/2006/relationships/customXml" Target="../ink/ink4.xml"/><Relationship Id="rId16" Type="http://schemas.openxmlformats.org/officeDocument/2006/relationships/customXml" Target="../ink/ink1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6.xml"/><Relationship Id="rId11" Type="http://schemas.openxmlformats.org/officeDocument/2006/relationships/image" Target="../media/image11.emf"/><Relationship Id="rId5" Type="http://schemas.openxmlformats.org/officeDocument/2006/relationships/image" Target="../media/image8.emf"/><Relationship Id="rId15" Type="http://schemas.openxmlformats.org/officeDocument/2006/relationships/image" Target="../media/image13.emf"/><Relationship Id="rId10" Type="http://schemas.openxmlformats.org/officeDocument/2006/relationships/customXml" Target="../ink/ink8.xml"/><Relationship Id="rId4" Type="http://schemas.openxmlformats.org/officeDocument/2006/relationships/customXml" Target="../ink/ink5.xml"/><Relationship Id="rId9" Type="http://schemas.openxmlformats.org/officeDocument/2006/relationships/image" Target="../media/image10.emf"/><Relationship Id="rId14" Type="http://schemas.openxmlformats.org/officeDocument/2006/relationships/customXml" Target="../ink/ink10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.emf"/><Relationship Id="rId18" Type="http://schemas.openxmlformats.org/officeDocument/2006/relationships/customXml" Target="../ink/ink20.xml"/><Relationship Id="rId26" Type="http://schemas.openxmlformats.org/officeDocument/2006/relationships/customXml" Target="../ink/ink24.xml"/><Relationship Id="rId3" Type="http://schemas.openxmlformats.org/officeDocument/2006/relationships/image" Target="../media/image15.emf"/><Relationship Id="rId21" Type="http://schemas.openxmlformats.org/officeDocument/2006/relationships/image" Target="../media/image24.emf"/><Relationship Id="rId7" Type="http://schemas.openxmlformats.org/officeDocument/2006/relationships/image" Target="../media/image17.emf"/><Relationship Id="rId12" Type="http://schemas.openxmlformats.org/officeDocument/2006/relationships/customXml" Target="../ink/ink17.xml"/><Relationship Id="rId17" Type="http://schemas.openxmlformats.org/officeDocument/2006/relationships/image" Target="../media/image22.emf"/><Relationship Id="rId25" Type="http://schemas.openxmlformats.org/officeDocument/2006/relationships/image" Target="../media/image26.emf"/><Relationship Id="rId33" Type="http://schemas.openxmlformats.org/officeDocument/2006/relationships/image" Target="../media/image30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20" Type="http://schemas.openxmlformats.org/officeDocument/2006/relationships/customXml" Target="../ink/ink21.xml"/><Relationship Id="rId29" Type="http://schemas.openxmlformats.org/officeDocument/2006/relationships/image" Target="../media/image28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4.xml"/><Relationship Id="rId11" Type="http://schemas.openxmlformats.org/officeDocument/2006/relationships/image" Target="../media/image19.emf"/><Relationship Id="rId24" Type="http://schemas.openxmlformats.org/officeDocument/2006/relationships/customXml" Target="../ink/ink23.xml"/><Relationship Id="rId32" Type="http://schemas.openxmlformats.org/officeDocument/2006/relationships/customXml" Target="../ink/ink27.xml"/><Relationship Id="rId5" Type="http://schemas.openxmlformats.org/officeDocument/2006/relationships/image" Target="../media/image16.emf"/><Relationship Id="rId15" Type="http://schemas.openxmlformats.org/officeDocument/2006/relationships/image" Target="../media/image21.emf"/><Relationship Id="rId23" Type="http://schemas.openxmlformats.org/officeDocument/2006/relationships/image" Target="../media/image25.emf"/><Relationship Id="rId28" Type="http://schemas.openxmlformats.org/officeDocument/2006/relationships/customXml" Target="../ink/ink25.xml"/><Relationship Id="rId10" Type="http://schemas.openxmlformats.org/officeDocument/2006/relationships/customXml" Target="../ink/ink16.xml"/><Relationship Id="rId19" Type="http://schemas.openxmlformats.org/officeDocument/2006/relationships/image" Target="../media/image23.emf"/><Relationship Id="rId31" Type="http://schemas.openxmlformats.org/officeDocument/2006/relationships/image" Target="../media/image29.emf"/><Relationship Id="rId4" Type="http://schemas.openxmlformats.org/officeDocument/2006/relationships/customXml" Target="../ink/ink13.xml"/><Relationship Id="rId9" Type="http://schemas.openxmlformats.org/officeDocument/2006/relationships/image" Target="../media/image18.emf"/><Relationship Id="rId14" Type="http://schemas.openxmlformats.org/officeDocument/2006/relationships/customXml" Target="../ink/ink18.xml"/><Relationship Id="rId22" Type="http://schemas.openxmlformats.org/officeDocument/2006/relationships/customXml" Target="../ink/ink22.xml"/><Relationship Id="rId27" Type="http://schemas.openxmlformats.org/officeDocument/2006/relationships/image" Target="../media/image27.emf"/><Relationship Id="rId30" Type="http://schemas.openxmlformats.org/officeDocument/2006/relationships/customXml" Target="../ink/ink26.xml"/><Relationship Id="rId8" Type="http://schemas.openxmlformats.org/officeDocument/2006/relationships/customXml" Target="../ink/ink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1.xml"/><Relationship Id="rId11" Type="http://schemas.openxmlformats.org/officeDocument/2006/relationships/image" Target="../media/image36.emf"/><Relationship Id="rId5" Type="http://schemas.openxmlformats.org/officeDocument/2006/relationships/image" Target="../media/image33.emf"/><Relationship Id="rId10" Type="http://schemas.openxmlformats.org/officeDocument/2006/relationships/customXml" Target="../ink/ink33.xml"/><Relationship Id="rId4" Type="http://schemas.openxmlformats.org/officeDocument/2006/relationships/customXml" Target="../ink/ink30.xml"/><Relationship Id="rId9" Type="http://schemas.openxmlformats.org/officeDocument/2006/relationships/image" Target="../media/image35.e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2.emf"/><Relationship Id="rId18" Type="http://schemas.openxmlformats.org/officeDocument/2006/relationships/customXml" Target="../ink/ink42.xml"/><Relationship Id="rId26" Type="http://schemas.openxmlformats.org/officeDocument/2006/relationships/customXml" Target="../ink/ink46.xml"/><Relationship Id="rId39" Type="http://schemas.openxmlformats.org/officeDocument/2006/relationships/image" Target="../media/image55.emf"/><Relationship Id="rId21" Type="http://schemas.openxmlformats.org/officeDocument/2006/relationships/image" Target="../media/image46.emf"/><Relationship Id="rId34" Type="http://schemas.openxmlformats.org/officeDocument/2006/relationships/customXml" Target="../ink/ink50.xml"/><Relationship Id="rId42" Type="http://schemas.openxmlformats.org/officeDocument/2006/relationships/customXml" Target="../ink/ink54.xml"/><Relationship Id="rId47" Type="http://schemas.openxmlformats.org/officeDocument/2006/relationships/image" Target="../media/image59.emf"/><Relationship Id="rId50" Type="http://schemas.openxmlformats.org/officeDocument/2006/relationships/customXml" Target="../ink/ink58.xml"/><Relationship Id="rId7" Type="http://schemas.openxmlformats.org/officeDocument/2006/relationships/image" Target="../media/image39.emf"/><Relationship Id="rId2" Type="http://schemas.openxmlformats.org/officeDocument/2006/relationships/customXml" Target="../ink/ink34.xml"/><Relationship Id="rId16" Type="http://schemas.openxmlformats.org/officeDocument/2006/relationships/customXml" Target="../ink/ink41.xml"/><Relationship Id="rId29" Type="http://schemas.openxmlformats.org/officeDocument/2006/relationships/image" Target="../media/image50.emf"/><Relationship Id="rId11" Type="http://schemas.openxmlformats.org/officeDocument/2006/relationships/image" Target="../media/image41.emf"/><Relationship Id="rId24" Type="http://schemas.openxmlformats.org/officeDocument/2006/relationships/customXml" Target="../ink/ink45.xml"/><Relationship Id="rId32" Type="http://schemas.openxmlformats.org/officeDocument/2006/relationships/customXml" Target="../ink/ink49.xml"/><Relationship Id="rId37" Type="http://schemas.openxmlformats.org/officeDocument/2006/relationships/image" Target="../media/image54.emf"/><Relationship Id="rId40" Type="http://schemas.openxmlformats.org/officeDocument/2006/relationships/customXml" Target="../ink/ink53.xml"/><Relationship Id="rId45" Type="http://schemas.openxmlformats.org/officeDocument/2006/relationships/image" Target="../media/image58.emf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23" Type="http://schemas.openxmlformats.org/officeDocument/2006/relationships/image" Target="../media/image47.emf"/><Relationship Id="rId28" Type="http://schemas.openxmlformats.org/officeDocument/2006/relationships/customXml" Target="../ink/ink47.xml"/><Relationship Id="rId36" Type="http://schemas.openxmlformats.org/officeDocument/2006/relationships/customXml" Target="../ink/ink51.xml"/><Relationship Id="rId49" Type="http://schemas.openxmlformats.org/officeDocument/2006/relationships/image" Target="../media/image60.emf"/><Relationship Id="rId10" Type="http://schemas.openxmlformats.org/officeDocument/2006/relationships/customXml" Target="../ink/ink38.xml"/><Relationship Id="rId19" Type="http://schemas.openxmlformats.org/officeDocument/2006/relationships/image" Target="../media/image45.emf"/><Relationship Id="rId31" Type="http://schemas.openxmlformats.org/officeDocument/2006/relationships/image" Target="../media/image51.emf"/><Relationship Id="rId44" Type="http://schemas.openxmlformats.org/officeDocument/2006/relationships/customXml" Target="../ink/ink55.xml"/><Relationship Id="rId4" Type="http://schemas.openxmlformats.org/officeDocument/2006/relationships/customXml" Target="../ink/ink35.xml"/><Relationship Id="rId9" Type="http://schemas.openxmlformats.org/officeDocument/2006/relationships/image" Target="../media/image40.emf"/><Relationship Id="rId14" Type="http://schemas.openxmlformats.org/officeDocument/2006/relationships/customXml" Target="../ink/ink40.xml"/><Relationship Id="rId22" Type="http://schemas.openxmlformats.org/officeDocument/2006/relationships/customXml" Target="../ink/ink44.xml"/><Relationship Id="rId27" Type="http://schemas.openxmlformats.org/officeDocument/2006/relationships/image" Target="../media/image49.emf"/><Relationship Id="rId30" Type="http://schemas.openxmlformats.org/officeDocument/2006/relationships/customXml" Target="../ink/ink48.xml"/><Relationship Id="rId35" Type="http://schemas.openxmlformats.org/officeDocument/2006/relationships/image" Target="../media/image53.emf"/><Relationship Id="rId43" Type="http://schemas.openxmlformats.org/officeDocument/2006/relationships/image" Target="../media/image57.emf"/><Relationship Id="rId48" Type="http://schemas.openxmlformats.org/officeDocument/2006/relationships/customXml" Target="../ink/ink57.xml"/><Relationship Id="rId8" Type="http://schemas.openxmlformats.org/officeDocument/2006/relationships/customXml" Target="../ink/ink37.xml"/><Relationship Id="rId51" Type="http://schemas.openxmlformats.org/officeDocument/2006/relationships/image" Target="../media/image61.emf"/><Relationship Id="rId3" Type="http://schemas.openxmlformats.org/officeDocument/2006/relationships/image" Target="../media/image37.emf"/><Relationship Id="rId12" Type="http://schemas.openxmlformats.org/officeDocument/2006/relationships/customXml" Target="../ink/ink39.xml"/><Relationship Id="rId17" Type="http://schemas.openxmlformats.org/officeDocument/2006/relationships/image" Target="../media/image44.emf"/><Relationship Id="rId25" Type="http://schemas.openxmlformats.org/officeDocument/2006/relationships/image" Target="../media/image48.emf"/><Relationship Id="rId33" Type="http://schemas.openxmlformats.org/officeDocument/2006/relationships/image" Target="../media/image52.emf"/><Relationship Id="rId38" Type="http://schemas.openxmlformats.org/officeDocument/2006/relationships/customXml" Target="../ink/ink52.xml"/><Relationship Id="rId46" Type="http://schemas.openxmlformats.org/officeDocument/2006/relationships/customXml" Target="../ink/ink56.xml"/><Relationship Id="rId20" Type="http://schemas.openxmlformats.org/officeDocument/2006/relationships/customXml" Target="../ink/ink43.xml"/><Relationship Id="rId41" Type="http://schemas.openxmlformats.org/officeDocument/2006/relationships/image" Target="../media/image56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6.xml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71.xml"/><Relationship Id="rId21" Type="http://schemas.openxmlformats.org/officeDocument/2006/relationships/image" Target="../media/image71.emf"/><Relationship Id="rId34" Type="http://schemas.openxmlformats.org/officeDocument/2006/relationships/customXml" Target="../ink/ink75.xml"/><Relationship Id="rId42" Type="http://schemas.openxmlformats.org/officeDocument/2006/relationships/customXml" Target="../ink/ink79.xml"/><Relationship Id="rId47" Type="http://schemas.openxmlformats.org/officeDocument/2006/relationships/image" Target="../media/image84.emf"/><Relationship Id="rId50" Type="http://schemas.openxmlformats.org/officeDocument/2006/relationships/customXml" Target="../ink/ink83.xml"/><Relationship Id="rId55" Type="http://schemas.openxmlformats.org/officeDocument/2006/relationships/image" Target="../media/image88.emf"/><Relationship Id="rId63" Type="http://schemas.openxmlformats.org/officeDocument/2006/relationships/image" Target="../media/image92.emf"/><Relationship Id="rId7" Type="http://schemas.openxmlformats.org/officeDocument/2006/relationships/image" Target="../media/image64.emf"/><Relationship Id="rId2" Type="http://schemas.openxmlformats.org/officeDocument/2006/relationships/customXml" Target="../ink/ink59.xml"/><Relationship Id="rId16" Type="http://schemas.openxmlformats.org/officeDocument/2006/relationships/customXml" Target="../ink/ink66.xml"/><Relationship Id="rId29" Type="http://schemas.openxmlformats.org/officeDocument/2006/relationships/image" Target="../media/image75.emf"/><Relationship Id="rId11" Type="http://schemas.openxmlformats.org/officeDocument/2006/relationships/image" Target="../media/image66.emf"/><Relationship Id="rId24" Type="http://schemas.openxmlformats.org/officeDocument/2006/relationships/customXml" Target="../ink/ink70.xml"/><Relationship Id="rId32" Type="http://schemas.openxmlformats.org/officeDocument/2006/relationships/customXml" Target="../ink/ink74.xml"/><Relationship Id="rId37" Type="http://schemas.openxmlformats.org/officeDocument/2006/relationships/image" Target="../media/image79.emf"/><Relationship Id="rId40" Type="http://schemas.openxmlformats.org/officeDocument/2006/relationships/customXml" Target="../ink/ink78.xml"/><Relationship Id="rId45" Type="http://schemas.openxmlformats.org/officeDocument/2006/relationships/image" Target="../media/image83.emf"/><Relationship Id="rId53" Type="http://schemas.openxmlformats.org/officeDocument/2006/relationships/image" Target="../media/image87.emf"/><Relationship Id="rId58" Type="http://schemas.openxmlformats.org/officeDocument/2006/relationships/customXml" Target="../ink/ink87.xml"/><Relationship Id="rId5" Type="http://schemas.openxmlformats.org/officeDocument/2006/relationships/image" Target="../media/image63.emf"/><Relationship Id="rId61" Type="http://schemas.openxmlformats.org/officeDocument/2006/relationships/image" Target="../media/image91.emf"/><Relationship Id="rId19" Type="http://schemas.openxmlformats.org/officeDocument/2006/relationships/image" Target="../media/image70.emf"/><Relationship Id="rId14" Type="http://schemas.openxmlformats.org/officeDocument/2006/relationships/customXml" Target="../ink/ink65.xml"/><Relationship Id="rId22" Type="http://schemas.openxmlformats.org/officeDocument/2006/relationships/customXml" Target="../ink/ink69.xml"/><Relationship Id="rId27" Type="http://schemas.openxmlformats.org/officeDocument/2006/relationships/image" Target="../media/image74.emf"/><Relationship Id="rId30" Type="http://schemas.openxmlformats.org/officeDocument/2006/relationships/customXml" Target="../ink/ink73.xml"/><Relationship Id="rId35" Type="http://schemas.openxmlformats.org/officeDocument/2006/relationships/image" Target="../media/image78.emf"/><Relationship Id="rId43" Type="http://schemas.openxmlformats.org/officeDocument/2006/relationships/image" Target="../media/image82.emf"/><Relationship Id="rId48" Type="http://schemas.openxmlformats.org/officeDocument/2006/relationships/customXml" Target="../ink/ink82.xml"/><Relationship Id="rId56" Type="http://schemas.openxmlformats.org/officeDocument/2006/relationships/customXml" Target="../ink/ink86.xml"/><Relationship Id="rId64" Type="http://schemas.openxmlformats.org/officeDocument/2006/relationships/customXml" Target="../ink/ink90.xml"/><Relationship Id="rId8" Type="http://schemas.openxmlformats.org/officeDocument/2006/relationships/customXml" Target="../ink/ink62.xml"/><Relationship Id="rId51" Type="http://schemas.openxmlformats.org/officeDocument/2006/relationships/image" Target="../media/image86.emf"/><Relationship Id="rId3" Type="http://schemas.openxmlformats.org/officeDocument/2006/relationships/image" Target="../media/image62.emf"/><Relationship Id="rId12" Type="http://schemas.openxmlformats.org/officeDocument/2006/relationships/customXml" Target="../ink/ink64.xml"/><Relationship Id="rId17" Type="http://schemas.openxmlformats.org/officeDocument/2006/relationships/image" Target="../media/image69.emf"/><Relationship Id="rId25" Type="http://schemas.openxmlformats.org/officeDocument/2006/relationships/image" Target="../media/image73.emf"/><Relationship Id="rId33" Type="http://schemas.openxmlformats.org/officeDocument/2006/relationships/image" Target="../media/image77.emf"/><Relationship Id="rId38" Type="http://schemas.openxmlformats.org/officeDocument/2006/relationships/customXml" Target="../ink/ink77.xml"/><Relationship Id="rId46" Type="http://schemas.openxmlformats.org/officeDocument/2006/relationships/customXml" Target="../ink/ink81.xml"/><Relationship Id="rId59" Type="http://schemas.openxmlformats.org/officeDocument/2006/relationships/image" Target="../media/image90.emf"/><Relationship Id="rId20" Type="http://schemas.openxmlformats.org/officeDocument/2006/relationships/customXml" Target="../ink/ink68.xml"/><Relationship Id="rId41" Type="http://schemas.openxmlformats.org/officeDocument/2006/relationships/image" Target="../media/image81.emf"/><Relationship Id="rId54" Type="http://schemas.openxmlformats.org/officeDocument/2006/relationships/customXml" Target="../ink/ink85.xml"/><Relationship Id="rId62" Type="http://schemas.openxmlformats.org/officeDocument/2006/relationships/customXml" Target="../ink/ink89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61.xml"/><Relationship Id="rId15" Type="http://schemas.openxmlformats.org/officeDocument/2006/relationships/image" Target="../media/image68.emf"/><Relationship Id="rId23" Type="http://schemas.openxmlformats.org/officeDocument/2006/relationships/image" Target="../media/image72.emf"/><Relationship Id="rId28" Type="http://schemas.openxmlformats.org/officeDocument/2006/relationships/customXml" Target="../ink/ink72.xml"/><Relationship Id="rId36" Type="http://schemas.openxmlformats.org/officeDocument/2006/relationships/customXml" Target="../ink/ink76.xml"/><Relationship Id="rId49" Type="http://schemas.openxmlformats.org/officeDocument/2006/relationships/image" Target="../media/image85.emf"/><Relationship Id="rId57" Type="http://schemas.openxmlformats.org/officeDocument/2006/relationships/image" Target="../media/image89.emf"/><Relationship Id="rId10" Type="http://schemas.openxmlformats.org/officeDocument/2006/relationships/customXml" Target="../ink/ink63.xml"/><Relationship Id="rId31" Type="http://schemas.openxmlformats.org/officeDocument/2006/relationships/image" Target="../media/image76.emf"/><Relationship Id="rId44" Type="http://schemas.openxmlformats.org/officeDocument/2006/relationships/customXml" Target="../ink/ink80.xml"/><Relationship Id="rId52" Type="http://schemas.openxmlformats.org/officeDocument/2006/relationships/customXml" Target="../ink/ink84.xml"/><Relationship Id="rId60" Type="http://schemas.openxmlformats.org/officeDocument/2006/relationships/customXml" Target="../ink/ink88.xml"/><Relationship Id="rId65" Type="http://schemas.openxmlformats.org/officeDocument/2006/relationships/image" Target="../media/image93.emf"/><Relationship Id="rId4" Type="http://schemas.openxmlformats.org/officeDocument/2006/relationships/customXml" Target="../ink/ink60.xml"/><Relationship Id="rId9" Type="http://schemas.openxmlformats.org/officeDocument/2006/relationships/image" Target="../media/image65.emf"/><Relationship Id="rId13" Type="http://schemas.openxmlformats.org/officeDocument/2006/relationships/image" Target="../media/image67.emf"/><Relationship Id="rId18" Type="http://schemas.openxmlformats.org/officeDocument/2006/relationships/customXml" Target="../ink/ink67.xml"/><Relationship Id="rId39" Type="http://schemas.openxmlformats.org/officeDocument/2006/relationships/image" Target="../media/image80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3.xml"/><Relationship Id="rId21" Type="http://schemas.openxmlformats.org/officeDocument/2006/relationships/image" Target="../media/image103.emf"/><Relationship Id="rId42" Type="http://schemas.openxmlformats.org/officeDocument/2006/relationships/customXml" Target="../ink/ink111.xml"/><Relationship Id="rId47" Type="http://schemas.openxmlformats.org/officeDocument/2006/relationships/image" Target="../media/image116.emf"/><Relationship Id="rId63" Type="http://schemas.openxmlformats.org/officeDocument/2006/relationships/image" Target="../media/image124.emf"/><Relationship Id="rId68" Type="http://schemas.openxmlformats.org/officeDocument/2006/relationships/customXml" Target="../ink/ink124.xml"/><Relationship Id="rId84" Type="http://schemas.openxmlformats.org/officeDocument/2006/relationships/customXml" Target="../ink/ink132.xml"/><Relationship Id="rId89" Type="http://schemas.openxmlformats.org/officeDocument/2006/relationships/image" Target="../media/image137.emf"/><Relationship Id="rId16" Type="http://schemas.openxmlformats.org/officeDocument/2006/relationships/customXml" Target="../ink/ink98.xml"/><Relationship Id="rId107" Type="http://schemas.openxmlformats.org/officeDocument/2006/relationships/image" Target="../media/image146.emf"/><Relationship Id="rId11" Type="http://schemas.openxmlformats.org/officeDocument/2006/relationships/image" Target="../media/image98.emf"/><Relationship Id="rId32" Type="http://schemas.openxmlformats.org/officeDocument/2006/relationships/customXml" Target="../ink/ink106.xml"/><Relationship Id="rId37" Type="http://schemas.openxmlformats.org/officeDocument/2006/relationships/image" Target="../media/image111.emf"/><Relationship Id="rId53" Type="http://schemas.openxmlformats.org/officeDocument/2006/relationships/image" Target="../media/image119.emf"/><Relationship Id="rId58" Type="http://schemas.openxmlformats.org/officeDocument/2006/relationships/customXml" Target="../ink/ink119.xml"/><Relationship Id="rId74" Type="http://schemas.openxmlformats.org/officeDocument/2006/relationships/customXml" Target="../ink/ink127.xml"/><Relationship Id="rId79" Type="http://schemas.openxmlformats.org/officeDocument/2006/relationships/image" Target="../media/image132.emf"/><Relationship Id="rId102" Type="http://schemas.openxmlformats.org/officeDocument/2006/relationships/customXml" Target="../ink/ink141.xml"/><Relationship Id="rId5" Type="http://schemas.openxmlformats.org/officeDocument/2006/relationships/image" Target="../media/image95.emf"/><Relationship Id="rId90" Type="http://schemas.openxmlformats.org/officeDocument/2006/relationships/customXml" Target="../ink/ink135.xml"/><Relationship Id="rId95" Type="http://schemas.openxmlformats.org/officeDocument/2006/relationships/image" Target="../media/image140.emf"/><Relationship Id="rId22" Type="http://schemas.openxmlformats.org/officeDocument/2006/relationships/customXml" Target="../ink/ink101.xml"/><Relationship Id="rId27" Type="http://schemas.openxmlformats.org/officeDocument/2006/relationships/image" Target="../media/image106.emf"/><Relationship Id="rId43" Type="http://schemas.openxmlformats.org/officeDocument/2006/relationships/image" Target="../media/image114.emf"/><Relationship Id="rId48" Type="http://schemas.openxmlformats.org/officeDocument/2006/relationships/customXml" Target="../ink/ink114.xml"/><Relationship Id="rId64" Type="http://schemas.openxmlformats.org/officeDocument/2006/relationships/customXml" Target="../ink/ink122.xml"/><Relationship Id="rId69" Type="http://schemas.openxmlformats.org/officeDocument/2006/relationships/image" Target="../media/image127.emf"/><Relationship Id="rId80" Type="http://schemas.openxmlformats.org/officeDocument/2006/relationships/customXml" Target="../ink/ink130.xml"/><Relationship Id="rId85" Type="http://schemas.openxmlformats.org/officeDocument/2006/relationships/image" Target="../media/image135.emf"/><Relationship Id="rId12" Type="http://schemas.openxmlformats.org/officeDocument/2006/relationships/customXml" Target="../ink/ink96.xml"/><Relationship Id="rId17" Type="http://schemas.openxmlformats.org/officeDocument/2006/relationships/image" Target="../media/image101.emf"/><Relationship Id="rId33" Type="http://schemas.openxmlformats.org/officeDocument/2006/relationships/image" Target="../media/image109.emf"/><Relationship Id="rId38" Type="http://schemas.openxmlformats.org/officeDocument/2006/relationships/customXml" Target="../ink/ink109.xml"/><Relationship Id="rId59" Type="http://schemas.openxmlformats.org/officeDocument/2006/relationships/image" Target="../media/image122.emf"/><Relationship Id="rId103" Type="http://schemas.openxmlformats.org/officeDocument/2006/relationships/image" Target="../media/image144.emf"/><Relationship Id="rId20" Type="http://schemas.openxmlformats.org/officeDocument/2006/relationships/customXml" Target="../ink/ink100.xml"/><Relationship Id="rId41" Type="http://schemas.openxmlformats.org/officeDocument/2006/relationships/image" Target="../media/image113.emf"/><Relationship Id="rId54" Type="http://schemas.openxmlformats.org/officeDocument/2006/relationships/customXml" Target="../ink/ink117.xml"/><Relationship Id="rId62" Type="http://schemas.openxmlformats.org/officeDocument/2006/relationships/customXml" Target="../ink/ink121.xml"/><Relationship Id="rId70" Type="http://schemas.openxmlformats.org/officeDocument/2006/relationships/customXml" Target="../ink/ink125.xml"/><Relationship Id="rId75" Type="http://schemas.openxmlformats.org/officeDocument/2006/relationships/image" Target="../media/image130.emf"/><Relationship Id="rId83" Type="http://schemas.openxmlformats.org/officeDocument/2006/relationships/image" Target="../media/image134.emf"/><Relationship Id="rId88" Type="http://schemas.openxmlformats.org/officeDocument/2006/relationships/customXml" Target="../ink/ink134.xml"/><Relationship Id="rId91" Type="http://schemas.openxmlformats.org/officeDocument/2006/relationships/image" Target="../media/image138.emf"/><Relationship Id="rId96" Type="http://schemas.openxmlformats.org/officeDocument/2006/relationships/customXml" Target="../ink/ink138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93.xml"/><Relationship Id="rId15" Type="http://schemas.openxmlformats.org/officeDocument/2006/relationships/image" Target="../media/image100.emf"/><Relationship Id="rId23" Type="http://schemas.openxmlformats.org/officeDocument/2006/relationships/image" Target="../media/image104.emf"/><Relationship Id="rId28" Type="http://schemas.openxmlformats.org/officeDocument/2006/relationships/customXml" Target="../ink/ink104.xml"/><Relationship Id="rId36" Type="http://schemas.openxmlformats.org/officeDocument/2006/relationships/customXml" Target="../ink/ink108.xml"/><Relationship Id="rId49" Type="http://schemas.openxmlformats.org/officeDocument/2006/relationships/image" Target="../media/image117.emf"/><Relationship Id="rId57" Type="http://schemas.openxmlformats.org/officeDocument/2006/relationships/image" Target="../media/image121.emf"/><Relationship Id="rId106" Type="http://schemas.openxmlformats.org/officeDocument/2006/relationships/customXml" Target="../ink/ink143.xml"/><Relationship Id="rId10" Type="http://schemas.openxmlformats.org/officeDocument/2006/relationships/customXml" Target="../ink/ink95.xml"/><Relationship Id="rId31" Type="http://schemas.openxmlformats.org/officeDocument/2006/relationships/image" Target="../media/image108.emf"/><Relationship Id="rId44" Type="http://schemas.openxmlformats.org/officeDocument/2006/relationships/customXml" Target="../ink/ink112.xml"/><Relationship Id="rId52" Type="http://schemas.openxmlformats.org/officeDocument/2006/relationships/customXml" Target="../ink/ink116.xml"/><Relationship Id="rId60" Type="http://schemas.openxmlformats.org/officeDocument/2006/relationships/customXml" Target="../ink/ink120.xml"/><Relationship Id="rId65" Type="http://schemas.openxmlformats.org/officeDocument/2006/relationships/image" Target="../media/image125.emf"/><Relationship Id="rId73" Type="http://schemas.openxmlformats.org/officeDocument/2006/relationships/image" Target="../media/image129.emf"/><Relationship Id="rId78" Type="http://schemas.openxmlformats.org/officeDocument/2006/relationships/customXml" Target="../ink/ink129.xml"/><Relationship Id="rId81" Type="http://schemas.openxmlformats.org/officeDocument/2006/relationships/image" Target="../media/image133.emf"/><Relationship Id="rId86" Type="http://schemas.openxmlformats.org/officeDocument/2006/relationships/customXml" Target="../ink/ink133.xml"/><Relationship Id="rId94" Type="http://schemas.openxmlformats.org/officeDocument/2006/relationships/customXml" Target="../ink/ink137.xml"/><Relationship Id="rId99" Type="http://schemas.openxmlformats.org/officeDocument/2006/relationships/image" Target="../media/image142.emf"/><Relationship Id="rId101" Type="http://schemas.openxmlformats.org/officeDocument/2006/relationships/image" Target="../media/image143.emf"/><Relationship Id="rId4" Type="http://schemas.openxmlformats.org/officeDocument/2006/relationships/customXml" Target="../ink/ink92.xml"/><Relationship Id="rId9" Type="http://schemas.openxmlformats.org/officeDocument/2006/relationships/image" Target="../media/image97.emf"/><Relationship Id="rId13" Type="http://schemas.openxmlformats.org/officeDocument/2006/relationships/image" Target="../media/image99.emf"/><Relationship Id="rId18" Type="http://schemas.openxmlformats.org/officeDocument/2006/relationships/customXml" Target="../ink/ink99.xml"/><Relationship Id="rId39" Type="http://schemas.openxmlformats.org/officeDocument/2006/relationships/image" Target="../media/image112.emf"/><Relationship Id="rId34" Type="http://schemas.openxmlformats.org/officeDocument/2006/relationships/customXml" Target="../ink/ink107.xml"/><Relationship Id="rId50" Type="http://schemas.openxmlformats.org/officeDocument/2006/relationships/customXml" Target="../ink/ink115.xml"/><Relationship Id="rId55" Type="http://schemas.openxmlformats.org/officeDocument/2006/relationships/image" Target="../media/image120.emf"/><Relationship Id="rId76" Type="http://schemas.openxmlformats.org/officeDocument/2006/relationships/customXml" Target="../ink/ink128.xml"/><Relationship Id="rId97" Type="http://schemas.openxmlformats.org/officeDocument/2006/relationships/image" Target="../media/image141.emf"/><Relationship Id="rId104" Type="http://schemas.openxmlformats.org/officeDocument/2006/relationships/customXml" Target="../ink/ink142.xml"/><Relationship Id="rId7" Type="http://schemas.openxmlformats.org/officeDocument/2006/relationships/image" Target="../media/image96.emf"/><Relationship Id="rId71" Type="http://schemas.openxmlformats.org/officeDocument/2006/relationships/image" Target="../media/image128.emf"/><Relationship Id="rId92" Type="http://schemas.openxmlformats.org/officeDocument/2006/relationships/customXml" Target="../ink/ink136.xml"/><Relationship Id="rId2" Type="http://schemas.openxmlformats.org/officeDocument/2006/relationships/customXml" Target="../ink/ink91.xml"/><Relationship Id="rId29" Type="http://schemas.openxmlformats.org/officeDocument/2006/relationships/image" Target="../media/image107.emf"/><Relationship Id="rId24" Type="http://schemas.openxmlformats.org/officeDocument/2006/relationships/customXml" Target="../ink/ink102.xml"/><Relationship Id="rId40" Type="http://schemas.openxmlformats.org/officeDocument/2006/relationships/customXml" Target="../ink/ink110.xml"/><Relationship Id="rId45" Type="http://schemas.openxmlformats.org/officeDocument/2006/relationships/image" Target="../media/image115.emf"/><Relationship Id="rId66" Type="http://schemas.openxmlformats.org/officeDocument/2006/relationships/customXml" Target="../ink/ink123.xml"/><Relationship Id="rId87" Type="http://schemas.openxmlformats.org/officeDocument/2006/relationships/image" Target="../media/image136.emf"/><Relationship Id="rId61" Type="http://schemas.openxmlformats.org/officeDocument/2006/relationships/image" Target="../media/image123.emf"/><Relationship Id="rId82" Type="http://schemas.openxmlformats.org/officeDocument/2006/relationships/customXml" Target="../ink/ink131.xml"/><Relationship Id="rId19" Type="http://schemas.openxmlformats.org/officeDocument/2006/relationships/image" Target="../media/image102.emf"/><Relationship Id="rId14" Type="http://schemas.openxmlformats.org/officeDocument/2006/relationships/customXml" Target="../ink/ink97.xml"/><Relationship Id="rId30" Type="http://schemas.openxmlformats.org/officeDocument/2006/relationships/customXml" Target="../ink/ink105.xml"/><Relationship Id="rId35" Type="http://schemas.openxmlformats.org/officeDocument/2006/relationships/image" Target="../media/image110.emf"/><Relationship Id="rId56" Type="http://schemas.openxmlformats.org/officeDocument/2006/relationships/customXml" Target="../ink/ink118.xml"/><Relationship Id="rId77" Type="http://schemas.openxmlformats.org/officeDocument/2006/relationships/image" Target="../media/image131.emf"/><Relationship Id="rId100" Type="http://schemas.openxmlformats.org/officeDocument/2006/relationships/customXml" Target="../ink/ink140.xml"/><Relationship Id="rId105" Type="http://schemas.openxmlformats.org/officeDocument/2006/relationships/image" Target="../media/image145.emf"/><Relationship Id="rId8" Type="http://schemas.openxmlformats.org/officeDocument/2006/relationships/customXml" Target="../ink/ink94.xml"/><Relationship Id="rId51" Type="http://schemas.openxmlformats.org/officeDocument/2006/relationships/image" Target="../media/image118.emf"/><Relationship Id="rId72" Type="http://schemas.openxmlformats.org/officeDocument/2006/relationships/customXml" Target="../ink/ink126.xml"/><Relationship Id="rId93" Type="http://schemas.openxmlformats.org/officeDocument/2006/relationships/image" Target="../media/image139.emf"/><Relationship Id="rId98" Type="http://schemas.openxmlformats.org/officeDocument/2006/relationships/customXml" Target="../ink/ink139.xml"/><Relationship Id="rId3" Type="http://schemas.openxmlformats.org/officeDocument/2006/relationships/image" Target="../media/image94.emf"/><Relationship Id="rId25" Type="http://schemas.openxmlformats.org/officeDocument/2006/relationships/image" Target="../media/image105.emf"/><Relationship Id="rId46" Type="http://schemas.openxmlformats.org/officeDocument/2006/relationships/customXml" Target="../ink/ink113.xml"/><Relationship Id="rId67" Type="http://schemas.openxmlformats.org/officeDocument/2006/relationships/image" Target="../media/image1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Two’s Complement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14:cNvPr>
              <p14:cNvContentPartPr/>
              <p14:nvPr/>
            </p14:nvContentPartPr>
            <p14:xfrm>
              <a:off x="773863" y="-356321"/>
              <a:ext cx="372600" cy="281064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4863" y="-365318"/>
                <a:ext cx="390240" cy="298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14:cNvPr>
              <p14:cNvContentPartPr/>
              <p14:nvPr/>
            </p14:nvContentPartPr>
            <p14:xfrm>
              <a:off x="4028578" y="1756056"/>
              <a:ext cx="58320" cy="220368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19578" y="1747054"/>
                <a:ext cx="75960" cy="238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14:cNvPr>
              <p14:cNvContentPartPr/>
              <p14:nvPr/>
            </p14:nvContentPartPr>
            <p14:xfrm>
              <a:off x="4002658" y="2147428"/>
              <a:ext cx="127080" cy="123116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93658" y="2138428"/>
                <a:ext cx="144720" cy="1407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14:cNvPr>
              <p14:cNvContentPartPr/>
              <p14:nvPr/>
            </p14:nvContentPartPr>
            <p14:xfrm>
              <a:off x="4010578" y="2442842"/>
              <a:ext cx="222480" cy="136221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01578" y="2433833"/>
                <a:ext cx="240120" cy="153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14:cNvPr>
              <p14:cNvContentPartPr/>
              <p14:nvPr/>
            </p14:nvContentPartPr>
            <p14:xfrm>
              <a:off x="4067458" y="2734840"/>
              <a:ext cx="146880" cy="194503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58458" y="2725835"/>
                <a:ext cx="164520" cy="212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14:cNvPr>
              <p14:cNvContentPartPr/>
              <p14:nvPr/>
            </p14:nvContentPartPr>
            <p14:xfrm>
              <a:off x="4083658" y="3455308"/>
              <a:ext cx="136440" cy="123116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74658" y="3446282"/>
                <a:ext cx="154080" cy="1408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14:cNvPr>
              <p14:cNvContentPartPr/>
              <p14:nvPr/>
            </p14:nvContentPartPr>
            <p14:xfrm>
              <a:off x="4091938" y="3764838"/>
              <a:ext cx="181080" cy="137945"/>
            </p14:xfrm>
          </p:contentPart>
        </mc:Choice>
        <mc:Fallback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82938" y="3755834"/>
                <a:ext cx="198720" cy="155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14:cNvPr>
              <p14:cNvContentPartPr/>
              <p14:nvPr/>
            </p14:nvContentPartPr>
            <p14:xfrm>
              <a:off x="4136938" y="3149940"/>
              <a:ext cx="133560" cy="129324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27938" y="3140909"/>
                <a:ext cx="151200" cy="147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7AB101DA-E524-4A1E-96F0-972D9C0C3639}"/>
                  </a:ext>
                </a:extLst>
              </p14:cNvPr>
              <p14:cNvContentPartPr/>
              <p14:nvPr/>
            </p14:nvContentPartPr>
            <p14:xfrm>
              <a:off x="299544" y="961584"/>
              <a:ext cx="4776480" cy="360972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7AB101DA-E524-4A1E-96F0-972D9C0C363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0544" y="952584"/>
                <a:ext cx="4794120" cy="36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463BD3-05C7-4495-A2B0-9240832F2CA1}"/>
                  </a:ext>
                </a:extLst>
              </p14:cNvPr>
              <p14:cNvContentPartPr/>
              <p14:nvPr/>
            </p14:nvContentPartPr>
            <p14:xfrm>
              <a:off x="5380063" y="384463"/>
              <a:ext cx="2910960" cy="6408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463BD3-05C7-4495-A2B0-9240832F2CA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71063" y="375463"/>
                <a:ext cx="2928600" cy="65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066AACC-AAA9-4BDA-9B62-8B12C5D887E2}"/>
                  </a:ext>
                </a:extLst>
              </p14:cNvPr>
              <p14:cNvContentPartPr/>
              <p14:nvPr/>
            </p14:nvContentPartPr>
            <p14:xfrm>
              <a:off x="4687783" y="1837063"/>
              <a:ext cx="20520" cy="1540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066AACC-AAA9-4BDA-9B62-8B12C5D887E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78783" y="1828063"/>
                <a:ext cx="3816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A383281-39BE-4C7A-A548-3DFC27BC8EBA}"/>
                  </a:ext>
                </a:extLst>
              </p14:cNvPr>
              <p14:cNvContentPartPr/>
              <p14:nvPr/>
            </p14:nvContentPartPr>
            <p14:xfrm>
              <a:off x="4989823" y="1822303"/>
              <a:ext cx="60840" cy="14112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A383281-39BE-4C7A-A548-3DFC27BC8EB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80823" y="1813303"/>
                <a:ext cx="7848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72D6A69-3258-4B62-812C-05040E18263E}"/>
                  </a:ext>
                </a:extLst>
              </p14:cNvPr>
              <p14:cNvContentPartPr/>
              <p14:nvPr/>
            </p14:nvContentPartPr>
            <p14:xfrm>
              <a:off x="5198983" y="1839223"/>
              <a:ext cx="51840" cy="119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72D6A69-3258-4B62-812C-05040E18263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89983" y="1830223"/>
                <a:ext cx="694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464B385-1482-4B70-BC8D-353AF1FB8704}"/>
                  </a:ext>
                </a:extLst>
              </p14:cNvPr>
              <p14:cNvContentPartPr/>
              <p14:nvPr/>
            </p14:nvContentPartPr>
            <p14:xfrm>
              <a:off x="5479063" y="1835623"/>
              <a:ext cx="161640" cy="1227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464B385-1482-4B70-BC8D-353AF1FB870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70063" y="1826623"/>
                <a:ext cx="17928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E0D55CB-A944-4EFA-A627-E9AF613C7159}"/>
                  </a:ext>
                </a:extLst>
              </p14:cNvPr>
              <p14:cNvContentPartPr/>
              <p14:nvPr/>
            </p14:nvContentPartPr>
            <p14:xfrm>
              <a:off x="4721263" y="2193823"/>
              <a:ext cx="78480" cy="1062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E0D55CB-A944-4EFA-A627-E9AF613C715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12263" y="2184823"/>
                <a:ext cx="9612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DE8B795-4E42-499A-81E5-3FA41262563C}"/>
                  </a:ext>
                </a:extLst>
              </p14:cNvPr>
              <p14:cNvContentPartPr/>
              <p14:nvPr/>
            </p14:nvContentPartPr>
            <p14:xfrm>
              <a:off x="4988743" y="2179783"/>
              <a:ext cx="41040" cy="1101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DE8B795-4E42-499A-81E5-3FA41262563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79743" y="2170783"/>
                <a:ext cx="5868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5C8B5C0-917F-42C1-B511-C8D104850B42}"/>
                  </a:ext>
                </a:extLst>
              </p14:cNvPr>
              <p14:cNvContentPartPr/>
              <p14:nvPr/>
            </p14:nvContentPartPr>
            <p14:xfrm>
              <a:off x="5174503" y="2172943"/>
              <a:ext cx="176040" cy="817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5C8B5C0-917F-42C1-B511-C8D104850B4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65503" y="2163943"/>
                <a:ext cx="1936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E22F8138-C680-4E7B-ABF8-65AFF1B80EEE}"/>
                  </a:ext>
                </a:extLst>
              </p14:cNvPr>
              <p14:cNvContentPartPr/>
              <p14:nvPr/>
            </p14:nvContentPartPr>
            <p14:xfrm>
              <a:off x="5561503" y="2152063"/>
              <a:ext cx="7200" cy="1389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E22F8138-C680-4E7B-ABF8-65AFF1B80EE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52503" y="2143063"/>
                <a:ext cx="248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675F796-6C33-440E-9551-DEC337D7BE33}"/>
                  </a:ext>
                </a:extLst>
              </p14:cNvPr>
              <p14:cNvContentPartPr/>
              <p14:nvPr/>
            </p14:nvContentPartPr>
            <p14:xfrm>
              <a:off x="4798303" y="2509543"/>
              <a:ext cx="88560" cy="1270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675F796-6C33-440E-9551-DEC337D7BE3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89303" y="2500543"/>
                <a:ext cx="1062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D7F8E35-650F-4D00-8C79-06FD08C179A3}"/>
                  </a:ext>
                </a:extLst>
              </p14:cNvPr>
              <p14:cNvContentPartPr/>
              <p14:nvPr/>
            </p14:nvContentPartPr>
            <p14:xfrm>
              <a:off x="5058223" y="2533303"/>
              <a:ext cx="42120" cy="1062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D7F8E35-650F-4D00-8C79-06FD08C179A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49223" y="2524303"/>
                <a:ext cx="5976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51F1BDF-A70B-441C-A2C4-F6C8560D1938}"/>
                  </a:ext>
                </a:extLst>
              </p14:cNvPr>
              <p14:cNvContentPartPr/>
              <p14:nvPr/>
            </p14:nvContentPartPr>
            <p14:xfrm>
              <a:off x="5351623" y="2522143"/>
              <a:ext cx="167040" cy="979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51F1BDF-A70B-441C-A2C4-F6C8560D1938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42623" y="2513143"/>
                <a:ext cx="18468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9EF961F-C1D9-4A99-9312-F4AB8BB15492}"/>
                  </a:ext>
                </a:extLst>
              </p14:cNvPr>
              <p14:cNvContentPartPr/>
              <p14:nvPr/>
            </p14:nvContentPartPr>
            <p14:xfrm>
              <a:off x="5630263" y="2497663"/>
              <a:ext cx="179280" cy="1173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9EF961F-C1D9-4A99-9312-F4AB8BB1549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21263" y="2488663"/>
                <a:ext cx="19692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42F434-9E9D-4E5F-B1BC-F1A694B0BE5E}"/>
                  </a:ext>
                </a:extLst>
              </p14:cNvPr>
              <p14:cNvContentPartPr/>
              <p14:nvPr/>
            </p14:nvContentPartPr>
            <p14:xfrm>
              <a:off x="4856623" y="2855503"/>
              <a:ext cx="32760" cy="1623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42F434-9E9D-4E5F-B1BC-F1A694B0BE5E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47623" y="2846503"/>
                <a:ext cx="5040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61A19EC5-79DE-412B-9EE3-9742F184A9B6}"/>
                  </a:ext>
                </a:extLst>
              </p14:cNvPr>
              <p14:cNvContentPartPr/>
              <p14:nvPr/>
            </p14:nvContentPartPr>
            <p14:xfrm>
              <a:off x="5193223" y="2850103"/>
              <a:ext cx="172440" cy="1216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61A19EC5-79DE-412B-9EE3-9742F184A9B6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84223" y="2841103"/>
                <a:ext cx="19008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AFC16A5-BADB-466D-8F52-BD7FDD6F5906}"/>
                  </a:ext>
                </a:extLst>
              </p14:cNvPr>
              <p14:cNvContentPartPr/>
              <p14:nvPr/>
            </p14:nvContentPartPr>
            <p14:xfrm>
              <a:off x="5575903" y="2859823"/>
              <a:ext cx="13680" cy="1220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AFC16A5-BADB-466D-8F52-BD7FDD6F590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66903" y="2850823"/>
                <a:ext cx="3132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B9F24821-A36A-4AA3-BDDA-278386565C86}"/>
                  </a:ext>
                </a:extLst>
              </p14:cNvPr>
              <p14:cNvContentPartPr/>
              <p14:nvPr/>
            </p14:nvContentPartPr>
            <p14:xfrm>
              <a:off x="5788303" y="2846863"/>
              <a:ext cx="27360" cy="1360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B9F24821-A36A-4AA3-BDDA-278386565C8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779303" y="2837863"/>
                <a:ext cx="4500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6844308-04EB-4D89-9EC7-4E36DEC1C501}"/>
                  </a:ext>
                </a:extLst>
              </p14:cNvPr>
              <p14:cNvContentPartPr/>
              <p14:nvPr/>
            </p14:nvContentPartPr>
            <p14:xfrm>
              <a:off x="4914583" y="3203623"/>
              <a:ext cx="74520" cy="1501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6844308-04EB-4D89-9EC7-4E36DEC1C501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05583" y="3194623"/>
                <a:ext cx="921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C0A67EA-10BB-4474-A473-BB038B006294}"/>
                  </a:ext>
                </a:extLst>
              </p14:cNvPr>
              <p14:cNvContentPartPr/>
              <p14:nvPr/>
            </p14:nvContentPartPr>
            <p14:xfrm>
              <a:off x="5240743" y="3156103"/>
              <a:ext cx="211680" cy="16380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C0A67EA-10BB-4474-A473-BB038B00629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31743" y="3147103"/>
                <a:ext cx="2293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29491D3C-4C30-4CFC-A625-DC71C6F6C6DC}"/>
                  </a:ext>
                </a:extLst>
              </p14:cNvPr>
              <p14:cNvContentPartPr/>
              <p14:nvPr/>
            </p14:nvContentPartPr>
            <p14:xfrm>
              <a:off x="5635663" y="3173743"/>
              <a:ext cx="30960" cy="20340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29491D3C-4C30-4CFC-A625-DC71C6F6C6D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26663" y="3164743"/>
                <a:ext cx="4860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77D3300-18BF-4757-B8B0-5CF80DAA0D08}"/>
                  </a:ext>
                </a:extLst>
              </p14:cNvPr>
              <p14:cNvContentPartPr/>
              <p14:nvPr/>
            </p14:nvContentPartPr>
            <p14:xfrm>
              <a:off x="5827543" y="3167263"/>
              <a:ext cx="190800" cy="1670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77D3300-18BF-4757-B8B0-5CF80DAA0D0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818543" y="3158263"/>
                <a:ext cx="2084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B75B55FA-26CE-43AF-8F02-84B18211A386}"/>
                  </a:ext>
                </a:extLst>
              </p14:cNvPr>
              <p14:cNvContentPartPr/>
              <p14:nvPr/>
            </p14:nvContentPartPr>
            <p14:xfrm>
              <a:off x="4629103" y="1474183"/>
              <a:ext cx="760680" cy="16632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B75B55FA-26CE-43AF-8F02-84B18211A386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620103" y="1465183"/>
                <a:ext cx="7783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7613DEB0-1140-4203-B869-72DEEAA353FC}"/>
                  </a:ext>
                </a:extLst>
              </p14:cNvPr>
              <p14:cNvContentPartPr/>
              <p14:nvPr/>
            </p14:nvContentPartPr>
            <p14:xfrm>
              <a:off x="3713983" y="1825183"/>
              <a:ext cx="159120" cy="1728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7613DEB0-1140-4203-B869-72DEEAA353FC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704983" y="1816183"/>
                <a:ext cx="17676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2E6448B3-E34E-4B2A-8FD5-07A38770A399}"/>
                  </a:ext>
                </a:extLst>
              </p14:cNvPr>
              <p14:cNvContentPartPr/>
              <p14:nvPr/>
            </p14:nvContentPartPr>
            <p14:xfrm>
              <a:off x="4945183" y="3575863"/>
              <a:ext cx="1239840" cy="53712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2E6448B3-E34E-4B2A-8FD5-07A38770A39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936183" y="3566863"/>
                <a:ext cx="125748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6F04EBC-AB35-4C01-89A1-FCC16C9ACB00}"/>
                  </a:ext>
                </a:extLst>
              </p14:cNvPr>
              <p14:cNvContentPartPr/>
              <p14:nvPr/>
            </p14:nvContentPartPr>
            <p14:xfrm>
              <a:off x="8290663" y="6644503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6F04EBC-AB35-4C01-89A1-FCC16C9ACB0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281663" y="663550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7BE7F73C-18FA-4EDA-A6C8-265784629557}"/>
                  </a:ext>
                </a:extLst>
              </p14:cNvPr>
              <p14:cNvContentPartPr/>
              <p14:nvPr/>
            </p14:nvContentPartPr>
            <p14:xfrm>
              <a:off x="7945783" y="1220743"/>
              <a:ext cx="1049400" cy="13140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7BE7F73C-18FA-4EDA-A6C8-265784629557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909783" y="1148743"/>
                <a:ext cx="112104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69D7E15A-1AAF-4B27-81CB-FC714FF11441}"/>
                  </a:ext>
                </a:extLst>
              </p14:cNvPr>
              <p14:cNvContentPartPr/>
              <p14:nvPr/>
            </p14:nvContentPartPr>
            <p14:xfrm>
              <a:off x="1231423" y="1527823"/>
              <a:ext cx="1865520" cy="17424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69D7E15A-1AAF-4B27-81CB-FC714FF11441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95423" y="1455823"/>
                <a:ext cx="19371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B69BAED3-725B-4A5C-8E3F-2CEA84C069FC}"/>
                  </a:ext>
                </a:extLst>
              </p14:cNvPr>
              <p14:cNvContentPartPr/>
              <p14:nvPr/>
            </p14:nvContentPartPr>
            <p14:xfrm>
              <a:off x="7886023" y="1337023"/>
              <a:ext cx="1133280" cy="8568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B69BAED3-725B-4A5C-8E3F-2CEA84C069FC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850023" y="1265023"/>
                <a:ext cx="120492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4D96E408-5DDB-41B5-B180-013243CDBFBF}"/>
                  </a:ext>
                </a:extLst>
              </p14:cNvPr>
              <p14:cNvContentPartPr/>
              <p14:nvPr/>
            </p14:nvContentPartPr>
            <p14:xfrm>
              <a:off x="8330623" y="4478743"/>
              <a:ext cx="75960" cy="277200"/>
            </p14:xfrm>
          </p:contentPart>
        </mc:Choice>
        <mc:Fallback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4D96E408-5DDB-41B5-B180-013243CDBFB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321623" y="4469743"/>
                <a:ext cx="9360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8D55C9AB-096D-46EE-A8BB-6BB8D9CB5AD0}"/>
                  </a:ext>
                </a:extLst>
              </p14:cNvPr>
              <p14:cNvContentPartPr/>
              <p14:nvPr/>
            </p14:nvContentPartPr>
            <p14:xfrm>
              <a:off x="8621143" y="4496383"/>
              <a:ext cx="182160" cy="17496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8D55C9AB-096D-46EE-A8BB-6BB8D9CB5AD0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612143" y="4487383"/>
                <a:ext cx="19980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57053254-2A3B-42AC-B32B-55969D93DA59}"/>
                  </a:ext>
                </a:extLst>
              </p14:cNvPr>
              <p14:cNvContentPartPr/>
              <p14:nvPr/>
            </p14:nvContentPartPr>
            <p14:xfrm>
              <a:off x="8967463" y="4476223"/>
              <a:ext cx="434520" cy="14436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57053254-2A3B-42AC-B32B-55969D93DA59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958463" y="4467223"/>
                <a:ext cx="45216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A863ECEE-ABB9-4108-BBB2-94D9C644E68E}"/>
                  </a:ext>
                </a:extLst>
              </p14:cNvPr>
              <p14:cNvContentPartPr/>
              <p14:nvPr/>
            </p14:nvContentPartPr>
            <p14:xfrm>
              <a:off x="2221063" y="4327903"/>
              <a:ext cx="360" cy="360"/>
            </p14:xfrm>
          </p:contentPart>
        </mc:Choice>
        <mc:Fallback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A863ECEE-ABB9-4108-BBB2-94D9C644E68E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212063" y="431890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B6300ADE-3D2B-49A4-955E-2A7D752320BE}"/>
                  </a:ext>
                </a:extLst>
              </p14:cNvPr>
              <p14:cNvContentPartPr/>
              <p14:nvPr/>
            </p14:nvContentPartPr>
            <p14:xfrm>
              <a:off x="3859063" y="4447063"/>
              <a:ext cx="608400" cy="24192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B6300ADE-3D2B-49A4-955E-2A7D752320B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850063" y="4438063"/>
                <a:ext cx="62604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DDB03771-ACAE-415B-8C10-D83781134FAB}"/>
                  </a:ext>
                </a:extLst>
              </p14:cNvPr>
              <p14:cNvContentPartPr/>
              <p14:nvPr/>
            </p14:nvContentPartPr>
            <p14:xfrm>
              <a:off x="6857863" y="4445983"/>
              <a:ext cx="612000" cy="179640"/>
            </p14:xfrm>
          </p:contentPart>
        </mc:Choice>
        <mc:Fallback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DDB03771-ACAE-415B-8C10-D83781134FAB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848863" y="4436983"/>
                <a:ext cx="62964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0C610862-D9B6-4E7A-B636-29C32B7EA4B9}"/>
                  </a:ext>
                </a:extLst>
              </p14:cNvPr>
              <p14:cNvContentPartPr/>
              <p14:nvPr/>
            </p14:nvContentPartPr>
            <p14:xfrm>
              <a:off x="10069423" y="4397383"/>
              <a:ext cx="303840" cy="172800"/>
            </p14:xfrm>
          </p:contentPart>
        </mc:Choice>
        <mc:Fallback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0C610862-D9B6-4E7A-B636-29C32B7EA4B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060423" y="4388383"/>
                <a:ext cx="32148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84" name="Ink 283">
                <a:extLst>
                  <a:ext uri="{FF2B5EF4-FFF2-40B4-BE49-F238E27FC236}">
                    <a16:creationId xmlns:a16="http://schemas.microsoft.com/office/drawing/2014/main" id="{83623980-1E8E-449A-A209-A92E23EF3C5C}"/>
                  </a:ext>
                </a:extLst>
              </p14:cNvPr>
              <p14:cNvContentPartPr/>
              <p14:nvPr/>
            </p14:nvContentPartPr>
            <p14:xfrm>
              <a:off x="9620143" y="4390543"/>
              <a:ext cx="334440" cy="169560"/>
            </p14:xfrm>
          </p:contentPart>
        </mc:Choice>
        <mc:Fallback>
          <p:pic>
            <p:nvPicPr>
              <p:cNvPr id="284" name="Ink 283">
                <a:extLst>
                  <a:ext uri="{FF2B5EF4-FFF2-40B4-BE49-F238E27FC236}">
                    <a16:creationId xmlns:a16="http://schemas.microsoft.com/office/drawing/2014/main" id="{83623980-1E8E-449A-A209-A92E23EF3C5C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9611143" y="4381543"/>
                <a:ext cx="3520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85" name="Ink 284">
                <a:extLst>
                  <a:ext uri="{FF2B5EF4-FFF2-40B4-BE49-F238E27FC236}">
                    <a16:creationId xmlns:a16="http://schemas.microsoft.com/office/drawing/2014/main" id="{CFF22087-4359-48F6-81C1-0F07AA38658F}"/>
                  </a:ext>
                </a:extLst>
              </p14:cNvPr>
              <p14:cNvContentPartPr/>
              <p14:nvPr/>
            </p14:nvContentPartPr>
            <p14:xfrm>
              <a:off x="5875423" y="1198423"/>
              <a:ext cx="4340880" cy="2960640"/>
            </p14:xfrm>
          </p:contentPart>
        </mc:Choice>
        <mc:Fallback>
          <p:pic>
            <p:nvPicPr>
              <p:cNvPr id="285" name="Ink 284">
                <a:extLst>
                  <a:ext uri="{FF2B5EF4-FFF2-40B4-BE49-F238E27FC236}">
                    <a16:creationId xmlns:a16="http://schemas.microsoft.com/office/drawing/2014/main" id="{CFF22087-4359-48F6-81C1-0F07AA38658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866423" y="1189423"/>
                <a:ext cx="4358520" cy="29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D80BBD41-77DD-4641-A72D-7402055002E0}"/>
                  </a:ext>
                </a:extLst>
              </p14:cNvPr>
              <p14:cNvContentPartPr/>
              <p14:nvPr/>
            </p14:nvContentPartPr>
            <p14:xfrm>
              <a:off x="8685583" y="317503"/>
              <a:ext cx="1077840" cy="335160"/>
            </p14:xfrm>
          </p:contentPart>
        </mc:Choice>
        <mc:Fallback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D80BBD41-77DD-4641-A72D-7402055002E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676583" y="308503"/>
                <a:ext cx="109548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7" name="Ink 316">
                <a:extLst>
                  <a:ext uri="{FF2B5EF4-FFF2-40B4-BE49-F238E27FC236}">
                    <a16:creationId xmlns:a16="http://schemas.microsoft.com/office/drawing/2014/main" id="{B5BC0152-55E1-432D-98CB-C9B00CB8A855}"/>
                  </a:ext>
                </a:extLst>
              </p14:cNvPr>
              <p14:cNvContentPartPr/>
              <p14:nvPr/>
            </p14:nvContentPartPr>
            <p14:xfrm>
              <a:off x="9914263" y="342343"/>
              <a:ext cx="992160" cy="309240"/>
            </p14:xfrm>
          </p:contentPart>
        </mc:Choice>
        <mc:Fallback>
          <p:pic>
            <p:nvPicPr>
              <p:cNvPr id="317" name="Ink 316">
                <a:extLst>
                  <a:ext uri="{FF2B5EF4-FFF2-40B4-BE49-F238E27FC236}">
                    <a16:creationId xmlns:a16="http://schemas.microsoft.com/office/drawing/2014/main" id="{B5BC0152-55E1-432D-98CB-C9B00CB8A855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905263" y="333343"/>
                <a:ext cx="1009800" cy="32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5197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2’s Complement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9B973E9-2486-4689-A775-3D4FC73351B8}"/>
                  </a:ext>
                </a:extLst>
              </p14:cNvPr>
              <p14:cNvContentPartPr/>
              <p14:nvPr/>
            </p14:nvContentPartPr>
            <p14:xfrm>
              <a:off x="1059343" y="1314343"/>
              <a:ext cx="23760" cy="187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9B973E9-2486-4689-A775-3D4FC73351B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0343" y="1305343"/>
                <a:ext cx="4140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302B3F2-41B2-497A-B5EA-A0A5718141A6}"/>
                  </a:ext>
                </a:extLst>
              </p14:cNvPr>
              <p14:cNvContentPartPr/>
              <p14:nvPr/>
            </p14:nvContentPartPr>
            <p14:xfrm>
              <a:off x="1321423" y="1361143"/>
              <a:ext cx="342360" cy="1666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302B3F2-41B2-497A-B5EA-A0A5718141A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2423" y="1352143"/>
                <a:ext cx="36000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AB343AE-FA12-4A79-A694-FE208DD50FA4}"/>
                  </a:ext>
                </a:extLst>
              </p14:cNvPr>
              <p14:cNvContentPartPr/>
              <p14:nvPr/>
            </p14:nvContentPartPr>
            <p14:xfrm>
              <a:off x="846223" y="2618623"/>
              <a:ext cx="215640" cy="2224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AB343AE-FA12-4A79-A694-FE208DD50FA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7223" y="2609623"/>
                <a:ext cx="2332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8343D62C-7084-46AA-B90B-946CC34C8AB2}"/>
                  </a:ext>
                </a:extLst>
              </p14:cNvPr>
              <p14:cNvContentPartPr/>
              <p14:nvPr/>
            </p14:nvContentPartPr>
            <p14:xfrm>
              <a:off x="1326823" y="2605663"/>
              <a:ext cx="359280" cy="1479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8343D62C-7084-46AA-B90B-946CC34C8AB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17823" y="2596663"/>
                <a:ext cx="37692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EDD6BAC-E4EA-444B-AFD1-BAC96A2494DE}"/>
                  </a:ext>
                </a:extLst>
              </p14:cNvPr>
              <p14:cNvContentPartPr/>
              <p14:nvPr/>
            </p14:nvContentPartPr>
            <p14:xfrm>
              <a:off x="3054103" y="1004743"/>
              <a:ext cx="293040" cy="133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EDD6BAC-E4EA-444B-AFD1-BAC96A2494D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45103" y="995743"/>
                <a:ext cx="31068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9A2B5717-2B12-4A8D-ADAF-CE7323CDB003}"/>
                  </a:ext>
                </a:extLst>
              </p14:cNvPr>
              <p14:cNvContentPartPr/>
              <p14:nvPr/>
            </p14:nvContentPartPr>
            <p14:xfrm>
              <a:off x="929383" y="989983"/>
              <a:ext cx="1933200" cy="1947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9A2B5717-2B12-4A8D-ADAF-CE7323CDB00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20383" y="980983"/>
                <a:ext cx="195084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2D38E179-965D-49F4-A134-37561542EBF9}"/>
                  </a:ext>
                </a:extLst>
              </p14:cNvPr>
              <p14:cNvContentPartPr/>
              <p14:nvPr/>
            </p14:nvContentPartPr>
            <p14:xfrm>
              <a:off x="2273623" y="1416223"/>
              <a:ext cx="197640" cy="1220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2D38E179-965D-49F4-A134-37561542EBF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64623" y="1407223"/>
                <a:ext cx="21528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59F2BA9-9103-408C-83C3-B0B026E5B210}"/>
                  </a:ext>
                </a:extLst>
              </p14:cNvPr>
              <p14:cNvContentPartPr/>
              <p14:nvPr/>
            </p14:nvContentPartPr>
            <p14:xfrm>
              <a:off x="2613463" y="1438543"/>
              <a:ext cx="237960" cy="10260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59F2BA9-9103-408C-83C3-B0B026E5B21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04463" y="1429543"/>
                <a:ext cx="25560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B7F20E4-437C-4229-8069-89C81D2AF65F}"/>
                  </a:ext>
                </a:extLst>
              </p14:cNvPr>
              <p14:cNvContentPartPr/>
              <p14:nvPr/>
            </p14:nvContentPartPr>
            <p14:xfrm>
              <a:off x="3075703" y="1405063"/>
              <a:ext cx="21240" cy="21780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B7F20E4-437C-4229-8069-89C81D2AF65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66703" y="1396063"/>
                <a:ext cx="388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0B955B99-3528-42B4-8707-D43227E836CA}"/>
                  </a:ext>
                </a:extLst>
              </p14:cNvPr>
              <p14:cNvContentPartPr/>
              <p14:nvPr/>
            </p14:nvContentPartPr>
            <p14:xfrm>
              <a:off x="2504743" y="2609623"/>
              <a:ext cx="32400" cy="1576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0B955B99-3528-42B4-8707-D43227E836C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95743" y="2600623"/>
                <a:ext cx="5004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912541C-1007-4C9E-8471-D6A7789DC0FA}"/>
                  </a:ext>
                </a:extLst>
              </p14:cNvPr>
              <p14:cNvContentPartPr/>
              <p14:nvPr/>
            </p14:nvContentPartPr>
            <p14:xfrm>
              <a:off x="2718223" y="2644903"/>
              <a:ext cx="591120" cy="1436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912541C-1007-4C9E-8471-D6A7789DC0F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09223" y="2635903"/>
                <a:ext cx="60876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135C835C-BB10-45AB-A12E-6320EA0C7917}"/>
                  </a:ext>
                </a:extLst>
              </p14:cNvPr>
              <p14:cNvContentPartPr/>
              <p14:nvPr/>
            </p14:nvContentPartPr>
            <p14:xfrm>
              <a:off x="1921903" y="1407583"/>
              <a:ext cx="156600" cy="13140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135C835C-BB10-45AB-A12E-6320EA0C791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12903" y="1398583"/>
                <a:ext cx="17424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B2B15476-F013-492F-A67D-133B12B339E6}"/>
                  </a:ext>
                </a:extLst>
              </p14:cNvPr>
              <p14:cNvContentPartPr/>
              <p14:nvPr/>
            </p14:nvContentPartPr>
            <p14:xfrm>
              <a:off x="1958983" y="2600623"/>
              <a:ext cx="175680" cy="13680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B2B15476-F013-492F-A67D-133B12B339E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49983" y="2591623"/>
                <a:ext cx="19332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0781DD34-711F-4970-B9FB-45113FBE8335}"/>
                  </a:ext>
                </a:extLst>
              </p14:cNvPr>
              <p14:cNvContentPartPr/>
              <p14:nvPr/>
            </p14:nvContentPartPr>
            <p14:xfrm>
              <a:off x="4317703" y="3755863"/>
              <a:ext cx="248760" cy="201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0781DD34-711F-4970-B9FB-45113FBE833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308703" y="3746863"/>
                <a:ext cx="26640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43D2102-24EF-4B38-8FB2-70F41D412F58}"/>
                  </a:ext>
                </a:extLst>
              </p14:cNvPr>
              <p14:cNvContentPartPr/>
              <p14:nvPr/>
            </p14:nvContentPartPr>
            <p14:xfrm>
              <a:off x="4336423" y="3989503"/>
              <a:ext cx="258840" cy="273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43D2102-24EF-4B38-8FB2-70F41D412F5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27423" y="3980503"/>
                <a:ext cx="2764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D92A4C7-B6E6-4613-BF7B-F43BDEFA880E}"/>
                  </a:ext>
                </a:extLst>
              </p14:cNvPr>
              <p14:cNvContentPartPr/>
              <p14:nvPr/>
            </p14:nvContentPartPr>
            <p14:xfrm>
              <a:off x="4771663" y="3958903"/>
              <a:ext cx="239400" cy="22140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D92A4C7-B6E6-4613-BF7B-F43BDEFA880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762663" y="3949903"/>
                <a:ext cx="25704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69B41A4D-0CAA-4489-98DF-6A780A9BB50F}"/>
                  </a:ext>
                </a:extLst>
              </p14:cNvPr>
              <p14:cNvContentPartPr/>
              <p14:nvPr/>
            </p14:nvContentPartPr>
            <p14:xfrm>
              <a:off x="5237143" y="3984463"/>
              <a:ext cx="352440" cy="975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69B41A4D-0CAA-4489-98DF-6A780A9BB50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28143" y="3975463"/>
                <a:ext cx="37008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6C94A64-7BE2-4F2F-9AF4-0D44D9EE8DB4}"/>
                  </a:ext>
                </a:extLst>
              </p14:cNvPr>
              <p14:cNvContentPartPr/>
              <p14:nvPr/>
            </p14:nvContentPartPr>
            <p14:xfrm>
              <a:off x="5204383" y="3698263"/>
              <a:ext cx="351000" cy="7884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6C94A64-7BE2-4F2F-9AF4-0D44D9EE8DB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95383" y="3689263"/>
                <a:ext cx="3686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50480589-8C46-4C1C-9E78-A71A085F25B6}"/>
                  </a:ext>
                </a:extLst>
              </p14:cNvPr>
              <p14:cNvContentPartPr/>
              <p14:nvPr/>
            </p14:nvContentPartPr>
            <p14:xfrm>
              <a:off x="4707943" y="3662983"/>
              <a:ext cx="279000" cy="17064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50480589-8C46-4C1C-9E78-A71A085F25B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98943" y="3653983"/>
                <a:ext cx="2966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9EC4EA20-B6C7-45A3-938D-874DAAB9481D}"/>
                  </a:ext>
                </a:extLst>
              </p14:cNvPr>
              <p14:cNvContentPartPr/>
              <p14:nvPr/>
            </p14:nvContentPartPr>
            <p14:xfrm>
              <a:off x="5965423" y="3968623"/>
              <a:ext cx="11520" cy="19656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9EC4EA20-B6C7-45A3-938D-874DAAB9481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56423" y="3959623"/>
                <a:ext cx="2916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8D6CCF62-0772-4D95-875F-26C7CE77EB80}"/>
                  </a:ext>
                </a:extLst>
              </p14:cNvPr>
              <p14:cNvContentPartPr/>
              <p14:nvPr/>
            </p14:nvContentPartPr>
            <p14:xfrm>
              <a:off x="6159103" y="3951703"/>
              <a:ext cx="189000" cy="14832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8D6CCF62-0772-4D95-875F-26C7CE77EB8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150103" y="3942703"/>
                <a:ext cx="20664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DA446E2B-B8F0-47CB-A9D3-03A8015542B5}"/>
                  </a:ext>
                </a:extLst>
              </p14:cNvPr>
              <p14:cNvContentPartPr/>
              <p14:nvPr/>
            </p14:nvContentPartPr>
            <p14:xfrm>
              <a:off x="5894863" y="3620143"/>
              <a:ext cx="60120" cy="15012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DA446E2B-B8F0-47CB-A9D3-03A8015542B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85863" y="3611143"/>
                <a:ext cx="777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9065AE5E-3361-4392-BBA1-E6A53276BB86}"/>
                  </a:ext>
                </a:extLst>
              </p14:cNvPr>
              <p14:cNvContentPartPr/>
              <p14:nvPr/>
            </p14:nvContentPartPr>
            <p14:xfrm>
              <a:off x="6083863" y="3632383"/>
              <a:ext cx="492480" cy="13284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9065AE5E-3361-4392-BBA1-E6A53276BB8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074863" y="3623383"/>
                <a:ext cx="5101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2E2BC772-63C7-40B4-9CC9-C31FC47B0280}"/>
                  </a:ext>
                </a:extLst>
              </p14:cNvPr>
              <p14:cNvContentPartPr/>
              <p14:nvPr/>
            </p14:nvContentPartPr>
            <p14:xfrm>
              <a:off x="6500023" y="3915343"/>
              <a:ext cx="469800" cy="16524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2E2BC772-63C7-40B4-9CC9-C31FC47B028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491023" y="3906343"/>
                <a:ext cx="48744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B8ECA56D-A5E6-40F9-A968-364125953DA8}"/>
                  </a:ext>
                </a:extLst>
              </p14:cNvPr>
              <p14:cNvContentPartPr/>
              <p14:nvPr/>
            </p14:nvContentPartPr>
            <p14:xfrm>
              <a:off x="5735743" y="3539143"/>
              <a:ext cx="360" cy="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B8ECA56D-A5E6-40F9-A968-364125953DA8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26743" y="353014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1863732A-6CD2-4CDE-B628-4812E7DB278E}"/>
                  </a:ext>
                </a:extLst>
              </p14:cNvPr>
              <p14:cNvContentPartPr/>
              <p14:nvPr/>
            </p14:nvContentPartPr>
            <p14:xfrm>
              <a:off x="6778303" y="3578743"/>
              <a:ext cx="27000" cy="20556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1863732A-6CD2-4CDE-B628-4812E7DB278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769303" y="3569743"/>
                <a:ext cx="4464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BA48F3EC-0BE5-4FA6-BD01-621C9F20C0AE}"/>
                  </a:ext>
                </a:extLst>
              </p14:cNvPr>
              <p14:cNvContentPartPr/>
              <p14:nvPr/>
            </p14:nvContentPartPr>
            <p14:xfrm>
              <a:off x="8265463" y="1396423"/>
              <a:ext cx="158400" cy="140040"/>
            </p14:xfrm>
          </p:contentPart>
        </mc:Choice>
        <mc:Fallback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BA48F3EC-0BE5-4FA6-BD01-621C9F20C0A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256463" y="1387423"/>
                <a:ext cx="17604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EBD5AC14-1D1A-435D-BEF9-240FB2A4B161}"/>
                  </a:ext>
                </a:extLst>
              </p14:cNvPr>
              <p14:cNvContentPartPr/>
              <p14:nvPr/>
            </p14:nvContentPartPr>
            <p14:xfrm>
              <a:off x="8591263" y="1418023"/>
              <a:ext cx="111960" cy="107640"/>
            </p14:xfrm>
          </p:contentPart>
        </mc:Choice>
        <mc:Fallback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EBD5AC14-1D1A-435D-BEF9-240FB2A4B161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582263" y="1409023"/>
                <a:ext cx="12960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1BFF701E-683A-4FD8-AE10-5A0C158E6941}"/>
                  </a:ext>
                </a:extLst>
              </p14:cNvPr>
              <p14:cNvContentPartPr/>
              <p14:nvPr/>
            </p14:nvContentPartPr>
            <p14:xfrm>
              <a:off x="8870983" y="1369063"/>
              <a:ext cx="32040" cy="21492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1BFF701E-683A-4FD8-AE10-5A0C158E6941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861983" y="1360063"/>
                <a:ext cx="4968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B6995D37-61C8-4E43-8934-EFB2320EA4B9}"/>
                  </a:ext>
                </a:extLst>
              </p14:cNvPr>
              <p14:cNvContentPartPr/>
              <p14:nvPr/>
            </p14:nvContentPartPr>
            <p14:xfrm>
              <a:off x="9132343" y="1375903"/>
              <a:ext cx="240840" cy="131760"/>
            </p14:xfrm>
          </p:contentPart>
        </mc:Choice>
        <mc:Fallback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B6995D37-61C8-4E43-8934-EFB2320EA4B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123343" y="1366903"/>
                <a:ext cx="25848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539D9F8A-4B25-4510-BBA7-C77DED251BED}"/>
                  </a:ext>
                </a:extLst>
              </p14:cNvPr>
              <p14:cNvContentPartPr/>
              <p14:nvPr/>
            </p14:nvContentPartPr>
            <p14:xfrm>
              <a:off x="8358703" y="1726543"/>
              <a:ext cx="9360" cy="189360"/>
            </p14:xfrm>
          </p:contentPart>
        </mc:Choice>
        <mc:Fallback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539D9F8A-4B25-4510-BBA7-C77DED251BED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349703" y="1717543"/>
                <a:ext cx="2700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128171AF-B83D-47FF-9D90-2E4FED9FB5D7}"/>
                  </a:ext>
                </a:extLst>
              </p14:cNvPr>
              <p14:cNvContentPartPr/>
              <p14:nvPr/>
            </p14:nvContentPartPr>
            <p14:xfrm>
              <a:off x="8598463" y="1736263"/>
              <a:ext cx="6480" cy="176760"/>
            </p14:xfrm>
          </p:contentPart>
        </mc:Choice>
        <mc:Fallback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128171AF-B83D-47FF-9D90-2E4FED9FB5D7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89463" y="1727263"/>
                <a:ext cx="241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891933F0-9A53-4B20-8569-1A5571B5A5B9}"/>
                  </a:ext>
                </a:extLst>
              </p14:cNvPr>
              <p14:cNvContentPartPr/>
              <p14:nvPr/>
            </p14:nvContentPartPr>
            <p14:xfrm>
              <a:off x="8876023" y="1726543"/>
              <a:ext cx="24840" cy="184320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891933F0-9A53-4B20-8569-1A5571B5A5B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867023" y="1717543"/>
                <a:ext cx="424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F54503EC-E2F1-4282-9987-013D55048E9F}"/>
                  </a:ext>
                </a:extLst>
              </p14:cNvPr>
              <p14:cNvContentPartPr/>
              <p14:nvPr/>
            </p14:nvContentPartPr>
            <p14:xfrm>
              <a:off x="9286423" y="1719703"/>
              <a:ext cx="163800" cy="135000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F54503EC-E2F1-4282-9987-013D55048E9F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277423" y="1710703"/>
                <a:ext cx="18144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F5023A3A-2055-40A8-A4C4-11B8F4014A28}"/>
                  </a:ext>
                </a:extLst>
              </p14:cNvPr>
              <p14:cNvContentPartPr/>
              <p14:nvPr/>
            </p14:nvContentPartPr>
            <p14:xfrm>
              <a:off x="8249263" y="2007343"/>
              <a:ext cx="1524240" cy="2772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F5023A3A-2055-40A8-A4C4-11B8F4014A28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240263" y="1998343"/>
                <a:ext cx="15418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E6AD122B-E8CC-4B6D-952B-3849CB7489E8}"/>
                  </a:ext>
                </a:extLst>
              </p14:cNvPr>
              <p14:cNvContentPartPr/>
              <p14:nvPr/>
            </p14:nvContentPartPr>
            <p14:xfrm>
              <a:off x="9418543" y="2171863"/>
              <a:ext cx="188280" cy="136080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E6AD122B-E8CC-4B6D-952B-3849CB7489E8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409543" y="2162863"/>
                <a:ext cx="20592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21F77B20-855E-4A6D-A41E-0AB12D02873F}"/>
                  </a:ext>
                </a:extLst>
              </p14:cNvPr>
              <p14:cNvContentPartPr/>
              <p14:nvPr/>
            </p14:nvContentPartPr>
            <p14:xfrm>
              <a:off x="9023983" y="2237383"/>
              <a:ext cx="193680" cy="135000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21F77B20-855E-4A6D-A41E-0AB12D02873F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014983" y="2228383"/>
                <a:ext cx="21132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B1EBF862-944F-4FA7-B7E6-29A47AACAF56}"/>
                  </a:ext>
                </a:extLst>
              </p14:cNvPr>
              <p14:cNvContentPartPr/>
              <p14:nvPr/>
            </p14:nvContentPartPr>
            <p14:xfrm>
              <a:off x="8193103" y="2510623"/>
              <a:ext cx="1863720" cy="51120"/>
            </p14:xfrm>
          </p:contentPart>
        </mc:Choice>
        <mc:Fallback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B1EBF862-944F-4FA7-B7E6-29A47AACAF56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184103" y="2501623"/>
                <a:ext cx="18813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F897C139-201C-442F-9DCB-749301AB880F}"/>
                  </a:ext>
                </a:extLst>
              </p14:cNvPr>
              <p14:cNvContentPartPr/>
              <p14:nvPr/>
            </p14:nvContentPartPr>
            <p14:xfrm>
              <a:off x="8393983" y="2226223"/>
              <a:ext cx="326520" cy="160560"/>
            </p14:xfrm>
          </p:contentPart>
        </mc:Choice>
        <mc:Fallback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F897C139-201C-442F-9DCB-749301AB880F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384983" y="2217223"/>
                <a:ext cx="3441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41D83C9A-E290-4D1B-A49A-5319122C02DF}"/>
                  </a:ext>
                </a:extLst>
              </p14:cNvPr>
              <p14:cNvContentPartPr/>
              <p14:nvPr/>
            </p14:nvContentPartPr>
            <p14:xfrm>
              <a:off x="8159983" y="648343"/>
              <a:ext cx="1508760" cy="49644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41D83C9A-E290-4D1B-A49A-5319122C02DF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150983" y="639343"/>
                <a:ext cx="152640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61340C0-A969-4860-964D-743895E0F754}"/>
                  </a:ext>
                </a:extLst>
              </p14:cNvPr>
              <p14:cNvContentPartPr/>
              <p14:nvPr/>
            </p14:nvContentPartPr>
            <p14:xfrm>
              <a:off x="8488663" y="3947023"/>
              <a:ext cx="25920" cy="222120"/>
            </p14:xfrm>
          </p:contentPart>
        </mc:Choice>
        <mc:Fallback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61340C0-A969-4860-964D-743895E0F75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479663" y="3938023"/>
                <a:ext cx="4356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D42AA7E5-B5A0-412E-817E-D107D45F950F}"/>
                  </a:ext>
                </a:extLst>
              </p14:cNvPr>
              <p14:cNvContentPartPr/>
              <p14:nvPr/>
            </p14:nvContentPartPr>
            <p14:xfrm>
              <a:off x="8704663" y="4004623"/>
              <a:ext cx="174960" cy="12888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D42AA7E5-B5A0-412E-817E-D107D45F950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695663" y="3995623"/>
                <a:ext cx="19260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0C6D5F9C-AF09-4343-84EA-255ED854CAE8}"/>
                  </a:ext>
                </a:extLst>
              </p14:cNvPr>
              <p14:cNvContentPartPr/>
              <p14:nvPr/>
            </p14:nvContentPartPr>
            <p14:xfrm>
              <a:off x="9134503" y="3977623"/>
              <a:ext cx="36720" cy="19440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0C6D5F9C-AF09-4343-84EA-255ED854CAE8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125503" y="3968623"/>
                <a:ext cx="5436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E79F8455-A08A-4876-A7E6-D22E7AE6D14F}"/>
                  </a:ext>
                </a:extLst>
              </p14:cNvPr>
              <p14:cNvContentPartPr/>
              <p14:nvPr/>
            </p14:nvContentPartPr>
            <p14:xfrm>
              <a:off x="9395503" y="3972583"/>
              <a:ext cx="23400" cy="19728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E79F8455-A08A-4876-A7E6-D22E7AE6D14F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386503" y="3963583"/>
                <a:ext cx="4104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890D0005-2064-43F5-8235-72D734584FE6}"/>
                  </a:ext>
                </a:extLst>
              </p14:cNvPr>
              <p14:cNvContentPartPr/>
              <p14:nvPr/>
            </p14:nvContentPartPr>
            <p14:xfrm>
              <a:off x="8113543" y="2933623"/>
              <a:ext cx="1726920" cy="86436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890D0005-2064-43F5-8235-72D734584FE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104543" y="2924623"/>
                <a:ext cx="1744560" cy="88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AAA4E7E7-FD0A-4E5A-AC57-E2DFB105D211}"/>
                  </a:ext>
                </a:extLst>
              </p14:cNvPr>
              <p14:cNvContentPartPr/>
              <p14:nvPr/>
            </p14:nvContentPartPr>
            <p14:xfrm>
              <a:off x="8158903" y="4886623"/>
              <a:ext cx="1499040" cy="11448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AAA4E7E7-FD0A-4E5A-AC57-E2DFB105D211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149903" y="4877623"/>
                <a:ext cx="151668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60A0F4AB-DCAB-494D-A50C-0A45B4328FF2}"/>
                  </a:ext>
                </a:extLst>
              </p14:cNvPr>
              <p14:cNvContentPartPr/>
              <p14:nvPr/>
            </p14:nvContentPartPr>
            <p14:xfrm>
              <a:off x="8158903" y="4298383"/>
              <a:ext cx="1734120" cy="42048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60A0F4AB-DCAB-494D-A50C-0A45B4328FF2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149903" y="4289383"/>
                <a:ext cx="175176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5CECCFF5-2DA3-4878-8508-17A02709D613}"/>
                  </a:ext>
                </a:extLst>
              </p14:cNvPr>
              <p14:cNvContentPartPr/>
              <p14:nvPr/>
            </p14:nvContentPartPr>
            <p14:xfrm>
              <a:off x="716263" y="4619143"/>
              <a:ext cx="1622160" cy="41616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5CECCFF5-2DA3-4878-8508-17A02709D613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07263" y="4610143"/>
                <a:ext cx="163980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B7D092C3-E52C-4B6A-8242-0BA9E794E9EF}"/>
                  </a:ext>
                </a:extLst>
              </p14:cNvPr>
              <p14:cNvContentPartPr/>
              <p14:nvPr/>
            </p14:nvContentPartPr>
            <p14:xfrm>
              <a:off x="3020983" y="4775383"/>
              <a:ext cx="267840" cy="18864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B7D092C3-E52C-4B6A-8242-0BA9E794E9EF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011983" y="4766383"/>
                <a:ext cx="28548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7097A933-2DF4-4A25-A708-2ACFFAF998FF}"/>
                  </a:ext>
                </a:extLst>
              </p14:cNvPr>
              <p14:cNvContentPartPr/>
              <p14:nvPr/>
            </p14:nvContentPartPr>
            <p14:xfrm>
              <a:off x="3411943" y="4760983"/>
              <a:ext cx="50400" cy="21888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7097A933-2DF4-4A25-A708-2ACFFAF998F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02943" y="4751983"/>
                <a:ext cx="6804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A042B59E-3C97-4B2B-B86F-EB766095006C}"/>
                  </a:ext>
                </a:extLst>
              </p14:cNvPr>
              <p14:cNvContentPartPr/>
              <p14:nvPr/>
            </p14:nvContentPartPr>
            <p14:xfrm>
              <a:off x="3612823" y="4766743"/>
              <a:ext cx="29520" cy="20232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A042B59E-3C97-4B2B-B86F-EB766095006C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603823" y="4757743"/>
                <a:ext cx="4716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87DAE60D-24D8-4350-AEA9-AC72DAC7A460}"/>
                  </a:ext>
                </a:extLst>
              </p14:cNvPr>
              <p14:cNvContentPartPr/>
              <p14:nvPr/>
            </p14:nvContentPartPr>
            <p14:xfrm>
              <a:off x="3775183" y="4804543"/>
              <a:ext cx="256680" cy="137160"/>
            </p14:xfrm>
          </p:contentPart>
        </mc:Choice>
        <mc:Fallback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87DAE60D-24D8-4350-AEA9-AC72DAC7A460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766183" y="4795543"/>
                <a:ext cx="27432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A0D2A69E-96BE-49D4-99C5-790C5D4DA189}"/>
                  </a:ext>
                </a:extLst>
              </p14:cNvPr>
              <p14:cNvContentPartPr/>
              <p14:nvPr/>
            </p14:nvContentPartPr>
            <p14:xfrm>
              <a:off x="2887783" y="5982463"/>
              <a:ext cx="1854000" cy="5904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A0D2A69E-96BE-49D4-99C5-790C5D4DA189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878783" y="5973463"/>
                <a:ext cx="18716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FC3DD5BB-CC1B-4E8B-87A5-2283439920CB}"/>
                  </a:ext>
                </a:extLst>
              </p14:cNvPr>
              <p14:cNvContentPartPr/>
              <p14:nvPr/>
            </p14:nvContentPartPr>
            <p14:xfrm>
              <a:off x="2968063" y="5131783"/>
              <a:ext cx="1621800" cy="728280"/>
            </p14:xfrm>
          </p:contentPart>
        </mc:Choice>
        <mc:Fallback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FC3DD5BB-CC1B-4E8B-87A5-2283439920CB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959063" y="5122783"/>
                <a:ext cx="1639440" cy="74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5179D527-4F1A-4E9E-B3F4-2E4B0408B891}"/>
                  </a:ext>
                </a:extLst>
              </p14:cNvPr>
              <p14:cNvContentPartPr/>
              <p14:nvPr/>
            </p14:nvContentPartPr>
            <p14:xfrm>
              <a:off x="800503" y="1713583"/>
              <a:ext cx="2756160" cy="78444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5179D527-4F1A-4E9E-B3F4-2E4B0408B891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91503" y="1704583"/>
                <a:ext cx="2773800" cy="80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81FC70BF-2D6E-4CB2-A7F3-33C0AC8364E5}"/>
                  </a:ext>
                </a:extLst>
              </p14:cNvPr>
              <p14:cNvContentPartPr/>
              <p14:nvPr/>
            </p14:nvContentPartPr>
            <p14:xfrm>
              <a:off x="4820263" y="4968343"/>
              <a:ext cx="1382400" cy="66132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81FC70BF-2D6E-4CB2-A7F3-33C0AC8364E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811263" y="4959343"/>
                <a:ext cx="1400040" cy="67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8CB3CF93-52D5-48DB-9CE4-2AB68412116A}"/>
                  </a:ext>
                </a:extLst>
              </p14:cNvPr>
              <p14:cNvContentPartPr/>
              <p14:nvPr/>
            </p14:nvContentPartPr>
            <p14:xfrm>
              <a:off x="8120383" y="5403583"/>
              <a:ext cx="255240" cy="21600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8CB3CF93-52D5-48DB-9CE4-2AB68412116A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111383" y="5394583"/>
                <a:ext cx="27288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867F3B87-5BF1-44F4-8C70-D351F85DA796}"/>
                  </a:ext>
                </a:extLst>
              </p14:cNvPr>
              <p14:cNvContentPartPr/>
              <p14:nvPr/>
            </p14:nvContentPartPr>
            <p14:xfrm>
              <a:off x="6747703" y="5375503"/>
              <a:ext cx="1092960" cy="42300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867F3B87-5BF1-44F4-8C70-D351F85DA796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738703" y="5366503"/>
                <a:ext cx="111060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E499A6E6-A19D-4F0F-A83B-D6D867241AD5}"/>
                  </a:ext>
                </a:extLst>
              </p14:cNvPr>
              <p14:cNvContentPartPr/>
              <p14:nvPr/>
            </p14:nvContentPartPr>
            <p14:xfrm>
              <a:off x="7410103" y="6042943"/>
              <a:ext cx="109080" cy="21204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E499A6E6-A19D-4F0F-A83B-D6D867241AD5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401103" y="6033943"/>
                <a:ext cx="12672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94360497-A7C4-4AC2-B7D2-200363503B97}"/>
                  </a:ext>
                </a:extLst>
              </p14:cNvPr>
              <p14:cNvContentPartPr/>
              <p14:nvPr/>
            </p14:nvContentPartPr>
            <p14:xfrm>
              <a:off x="7660303" y="6041503"/>
              <a:ext cx="627120" cy="17712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94360497-A7C4-4AC2-B7D2-200363503B97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51303" y="6032503"/>
                <a:ext cx="64476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C2D8C812-7B5E-46CF-8EEB-A42580B68D8F}"/>
                  </a:ext>
                </a:extLst>
              </p14:cNvPr>
              <p14:cNvContentPartPr/>
              <p14:nvPr/>
            </p14:nvContentPartPr>
            <p14:xfrm>
              <a:off x="8701423" y="5354263"/>
              <a:ext cx="1201680" cy="274320"/>
            </p14:xfrm>
          </p:contentPart>
        </mc:Choice>
        <mc:Fallback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C2D8C812-7B5E-46CF-8EEB-A42580B68D8F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8692423" y="5345263"/>
                <a:ext cx="121932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853DD0A2-DA78-46C6-8963-6CD0E729570F}"/>
                  </a:ext>
                </a:extLst>
              </p14:cNvPr>
              <p14:cNvContentPartPr/>
              <p14:nvPr/>
            </p14:nvContentPartPr>
            <p14:xfrm>
              <a:off x="7153423" y="6355423"/>
              <a:ext cx="1956240" cy="533657"/>
            </p14:xfrm>
          </p:contentPart>
        </mc:Choice>
        <mc:Fallback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853DD0A2-DA78-46C6-8963-6CD0E729570F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144423" y="6346421"/>
                <a:ext cx="1973880" cy="55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11" name="Ink 310">
                <a:extLst>
                  <a:ext uri="{FF2B5EF4-FFF2-40B4-BE49-F238E27FC236}">
                    <a16:creationId xmlns:a16="http://schemas.microsoft.com/office/drawing/2014/main" id="{FD0F4887-41FC-4255-99D2-1BA086B917F5}"/>
                  </a:ext>
                </a:extLst>
              </p14:cNvPr>
              <p14:cNvContentPartPr/>
              <p14:nvPr/>
            </p14:nvContentPartPr>
            <p14:xfrm>
              <a:off x="695023" y="6595680"/>
              <a:ext cx="1134720" cy="26280"/>
            </p14:xfrm>
          </p:contentPart>
        </mc:Choice>
        <mc:Fallback>
          <p:pic>
            <p:nvPicPr>
              <p:cNvPr id="311" name="Ink 310">
                <a:extLst>
                  <a:ext uri="{FF2B5EF4-FFF2-40B4-BE49-F238E27FC236}">
                    <a16:creationId xmlns:a16="http://schemas.microsoft.com/office/drawing/2014/main" id="{FD0F4887-41FC-4255-99D2-1BA086B917F5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86023" y="6586680"/>
                <a:ext cx="11523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329" name="Ink 328">
                <a:extLst>
                  <a:ext uri="{FF2B5EF4-FFF2-40B4-BE49-F238E27FC236}">
                    <a16:creationId xmlns:a16="http://schemas.microsoft.com/office/drawing/2014/main" id="{2D4D54B1-A449-41F8-BF5F-32572243B479}"/>
                  </a:ext>
                </a:extLst>
              </p14:cNvPr>
              <p14:cNvContentPartPr/>
              <p14:nvPr/>
            </p14:nvContentPartPr>
            <p14:xfrm>
              <a:off x="1819303" y="2839440"/>
              <a:ext cx="1661400" cy="59040"/>
            </p14:xfrm>
          </p:contentPart>
        </mc:Choice>
        <mc:Fallback>
          <p:pic>
            <p:nvPicPr>
              <p:cNvPr id="329" name="Ink 328">
                <a:extLst>
                  <a:ext uri="{FF2B5EF4-FFF2-40B4-BE49-F238E27FC236}">
                    <a16:creationId xmlns:a16="http://schemas.microsoft.com/office/drawing/2014/main" id="{2D4D54B1-A449-41F8-BF5F-32572243B479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810303" y="2830440"/>
                <a:ext cx="16790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331" name="Ink 330">
                <a:extLst>
                  <a:ext uri="{FF2B5EF4-FFF2-40B4-BE49-F238E27FC236}">
                    <a16:creationId xmlns:a16="http://schemas.microsoft.com/office/drawing/2014/main" id="{D5FB2167-D3C0-4FA2-ADB0-0F623F5DE3F4}"/>
                  </a:ext>
                </a:extLst>
              </p14:cNvPr>
              <p14:cNvContentPartPr/>
              <p14:nvPr/>
            </p14:nvContentPartPr>
            <p14:xfrm>
              <a:off x="4113583" y="746263"/>
              <a:ext cx="2755440" cy="1715537"/>
            </p14:xfrm>
          </p:contentPart>
        </mc:Choice>
        <mc:Fallback>
          <p:pic>
            <p:nvPicPr>
              <p:cNvPr id="331" name="Ink 330">
                <a:extLst>
                  <a:ext uri="{FF2B5EF4-FFF2-40B4-BE49-F238E27FC236}">
                    <a16:creationId xmlns:a16="http://schemas.microsoft.com/office/drawing/2014/main" id="{D5FB2167-D3C0-4FA2-ADB0-0F623F5DE3F4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104583" y="737262"/>
                <a:ext cx="2773080" cy="1733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345" name="Ink 344">
                <a:extLst>
                  <a:ext uri="{FF2B5EF4-FFF2-40B4-BE49-F238E27FC236}">
                    <a16:creationId xmlns:a16="http://schemas.microsoft.com/office/drawing/2014/main" id="{CE7B3A47-3CC5-4720-869C-638C1391B622}"/>
                  </a:ext>
                </a:extLst>
              </p14:cNvPr>
              <p14:cNvContentPartPr/>
              <p14:nvPr/>
            </p14:nvContentPartPr>
            <p14:xfrm>
              <a:off x="4244983" y="2576863"/>
              <a:ext cx="2560320" cy="754920"/>
            </p14:xfrm>
          </p:contentPart>
        </mc:Choice>
        <mc:Fallback>
          <p:pic>
            <p:nvPicPr>
              <p:cNvPr id="345" name="Ink 344">
                <a:extLst>
                  <a:ext uri="{FF2B5EF4-FFF2-40B4-BE49-F238E27FC236}">
                    <a16:creationId xmlns:a16="http://schemas.microsoft.com/office/drawing/2014/main" id="{CE7B3A47-3CC5-4720-869C-638C1391B622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35983" y="2567863"/>
                <a:ext cx="2577960" cy="77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358" name="Ink 357">
                <a:extLst>
                  <a:ext uri="{FF2B5EF4-FFF2-40B4-BE49-F238E27FC236}">
                    <a16:creationId xmlns:a16="http://schemas.microsoft.com/office/drawing/2014/main" id="{10BDF17B-CE57-44E9-8B7B-53D8D9160A8B}"/>
                  </a:ext>
                </a:extLst>
              </p14:cNvPr>
              <p14:cNvContentPartPr/>
              <p14:nvPr/>
            </p14:nvContentPartPr>
            <p14:xfrm>
              <a:off x="795103" y="3013183"/>
              <a:ext cx="2768040" cy="1180800"/>
            </p14:xfrm>
          </p:contentPart>
        </mc:Choice>
        <mc:Fallback>
          <p:pic>
            <p:nvPicPr>
              <p:cNvPr id="358" name="Ink 357">
                <a:extLst>
                  <a:ext uri="{FF2B5EF4-FFF2-40B4-BE49-F238E27FC236}">
                    <a16:creationId xmlns:a16="http://schemas.microsoft.com/office/drawing/2014/main" id="{10BDF17B-CE57-44E9-8B7B-53D8D9160A8B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786103" y="3004183"/>
                <a:ext cx="2785680" cy="119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670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AND (&amp;)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AAD901C-C747-48B4-B5CC-FBEAB79B2D09}"/>
                  </a:ext>
                </a:extLst>
              </p14:cNvPr>
              <p14:cNvContentPartPr/>
              <p14:nvPr/>
            </p14:nvContentPartPr>
            <p14:xfrm>
              <a:off x="320983" y="1054783"/>
              <a:ext cx="687240" cy="2005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AAD901C-C747-48B4-B5CC-FBEAB79B2D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1983" y="1045783"/>
                <a:ext cx="70488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5533443-848A-4FE3-8921-D0A5DEBC4949}"/>
                  </a:ext>
                </a:extLst>
              </p14:cNvPr>
              <p14:cNvContentPartPr/>
              <p14:nvPr/>
            </p14:nvContentPartPr>
            <p14:xfrm>
              <a:off x="254023" y="1580023"/>
              <a:ext cx="888120" cy="2030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5533443-848A-4FE3-8921-D0A5DEBC494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5023" y="1571023"/>
                <a:ext cx="90576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956ED67-BB75-4B9F-934F-8B64981AEEF4}"/>
                  </a:ext>
                </a:extLst>
              </p14:cNvPr>
              <p14:cNvContentPartPr/>
              <p14:nvPr/>
            </p14:nvContentPartPr>
            <p14:xfrm>
              <a:off x="1872943" y="1022743"/>
              <a:ext cx="47160" cy="1594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956ED67-BB75-4B9F-934F-8B64981AEE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3943" y="1013743"/>
                <a:ext cx="6480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CE80DA0-D42F-46B4-8DE8-A7C717337170}"/>
                  </a:ext>
                </a:extLst>
              </p14:cNvPr>
              <p14:cNvContentPartPr/>
              <p14:nvPr/>
            </p14:nvContentPartPr>
            <p14:xfrm>
              <a:off x="2047543" y="1056583"/>
              <a:ext cx="156240" cy="115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CE80DA0-D42F-46B4-8DE8-A7C71733717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38543" y="1047583"/>
                <a:ext cx="17388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D7246F3-8F67-42DC-8007-F9CE9EF84672}"/>
                  </a:ext>
                </a:extLst>
              </p14:cNvPr>
              <p14:cNvContentPartPr/>
              <p14:nvPr/>
            </p14:nvContentPartPr>
            <p14:xfrm>
              <a:off x="1712023" y="1554103"/>
              <a:ext cx="38880" cy="1954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D7246F3-8F67-42DC-8007-F9CE9EF8467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03023" y="1545103"/>
                <a:ext cx="5652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EC955F1-09FA-4E75-9936-315E28C6CB96}"/>
                  </a:ext>
                </a:extLst>
              </p14:cNvPr>
              <p14:cNvContentPartPr/>
              <p14:nvPr/>
            </p14:nvContentPartPr>
            <p14:xfrm>
              <a:off x="1915783" y="1552303"/>
              <a:ext cx="277560" cy="2239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EC955F1-09FA-4E75-9936-315E28C6CB9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06783" y="1543303"/>
                <a:ext cx="29520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C3F66536-1EA3-46A9-B7AC-80096E3AED8F}"/>
                  </a:ext>
                </a:extLst>
              </p14:cNvPr>
              <p14:cNvContentPartPr/>
              <p14:nvPr/>
            </p14:nvContentPartPr>
            <p14:xfrm>
              <a:off x="1541383" y="2224063"/>
              <a:ext cx="362880" cy="15588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C3F66536-1EA3-46A9-B7AC-80096E3AED8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32383" y="2215063"/>
                <a:ext cx="38052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4EE7FC15-051A-4CC1-B4F5-7FE07393D1FD}"/>
                  </a:ext>
                </a:extLst>
              </p14:cNvPr>
              <p14:cNvContentPartPr/>
              <p14:nvPr/>
            </p14:nvContentPartPr>
            <p14:xfrm>
              <a:off x="1062583" y="2161783"/>
              <a:ext cx="246960" cy="23040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4EE7FC15-051A-4CC1-B4F5-7FE07393D1F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53583" y="2152783"/>
                <a:ext cx="2646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BECB7A6-3C2A-4F0B-8A25-BDF0D6D96696}"/>
                  </a:ext>
                </a:extLst>
              </p14:cNvPr>
              <p14:cNvContentPartPr/>
              <p14:nvPr/>
            </p14:nvContentPartPr>
            <p14:xfrm>
              <a:off x="374263" y="2184463"/>
              <a:ext cx="537120" cy="2588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BECB7A6-3C2A-4F0B-8A25-BDF0D6D96696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5263" y="2175463"/>
                <a:ext cx="55476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8434E8E3-09FF-4CD0-92BB-F97637868582}"/>
                  </a:ext>
                </a:extLst>
              </p14:cNvPr>
              <p14:cNvContentPartPr/>
              <p14:nvPr/>
            </p14:nvContentPartPr>
            <p14:xfrm>
              <a:off x="2194423" y="2133343"/>
              <a:ext cx="1826280" cy="83592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8434E8E3-09FF-4CD0-92BB-F9763786858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85423" y="2124343"/>
                <a:ext cx="1843920" cy="85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4BC6A0E-A895-47D2-AA36-AA7D9427FD65}"/>
                  </a:ext>
                </a:extLst>
              </p14:cNvPr>
              <p14:cNvContentPartPr/>
              <p14:nvPr/>
            </p14:nvContentPartPr>
            <p14:xfrm>
              <a:off x="10257703" y="314623"/>
              <a:ext cx="27000" cy="26568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4BC6A0E-A895-47D2-AA36-AA7D9427FD6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248703" y="305623"/>
                <a:ext cx="44640" cy="28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0F8C613F-D169-4D34-B083-EA54CBF8FAAB}"/>
                  </a:ext>
                </a:extLst>
              </p14:cNvPr>
              <p14:cNvContentPartPr/>
              <p14:nvPr/>
            </p14:nvContentPartPr>
            <p14:xfrm>
              <a:off x="8310463" y="398863"/>
              <a:ext cx="1702440" cy="2563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0F8C613F-D169-4D34-B083-EA54CBF8FAA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01463" y="389863"/>
                <a:ext cx="172008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47E63BA-4B66-4050-AAF7-CDF0B1C8F691}"/>
                  </a:ext>
                </a:extLst>
              </p14:cNvPr>
              <p14:cNvContentPartPr/>
              <p14:nvPr/>
            </p14:nvContentPartPr>
            <p14:xfrm>
              <a:off x="4851583" y="360343"/>
              <a:ext cx="3034440" cy="9176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47E63BA-4B66-4050-AAF7-CDF0B1C8F69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42583" y="351343"/>
                <a:ext cx="3052080" cy="9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CCC8D75F-3337-43A6-B383-9255D1FBBE4F}"/>
                  </a:ext>
                </a:extLst>
              </p14:cNvPr>
              <p14:cNvContentPartPr/>
              <p14:nvPr/>
            </p14:nvContentPartPr>
            <p14:xfrm>
              <a:off x="5068663" y="3012103"/>
              <a:ext cx="370080" cy="22032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CCC8D75F-3337-43A6-B383-9255D1FBBE4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663" y="3003103"/>
                <a:ext cx="38772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69319517-E929-4B03-8144-B5DDB958482D}"/>
                  </a:ext>
                </a:extLst>
              </p14:cNvPr>
              <p14:cNvContentPartPr/>
              <p14:nvPr/>
            </p14:nvContentPartPr>
            <p14:xfrm>
              <a:off x="2640103" y="3038383"/>
              <a:ext cx="2196000" cy="37044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69319517-E929-4B03-8144-B5DDB958482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631103" y="3029383"/>
                <a:ext cx="2213640" cy="3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ED03218-CEF3-42DC-AE98-20117261DD61}"/>
                  </a:ext>
                </a:extLst>
              </p14:cNvPr>
              <p14:cNvContentPartPr/>
              <p14:nvPr/>
            </p14:nvContentPartPr>
            <p14:xfrm>
              <a:off x="1011463" y="4053943"/>
              <a:ext cx="1377720" cy="27360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ED03218-CEF3-42DC-AE98-20117261DD6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02463" y="4044943"/>
                <a:ext cx="139536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0267C041-06A6-49EF-A918-8EBF6588086E}"/>
                  </a:ext>
                </a:extLst>
              </p14:cNvPr>
              <p14:cNvContentPartPr/>
              <p14:nvPr/>
            </p14:nvContentPartPr>
            <p14:xfrm>
              <a:off x="515023" y="4080223"/>
              <a:ext cx="331560" cy="21960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0267C041-06A6-49EF-A918-8EBF6588086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6023" y="4071223"/>
                <a:ext cx="34920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DB4E9113-0917-450C-8852-CCF128692369}"/>
                  </a:ext>
                </a:extLst>
              </p14:cNvPr>
              <p14:cNvContentPartPr/>
              <p14:nvPr/>
            </p14:nvContentPartPr>
            <p14:xfrm>
              <a:off x="2960143" y="4088863"/>
              <a:ext cx="65160" cy="24372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DB4E9113-0917-450C-8852-CCF12869236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951143" y="4079863"/>
                <a:ext cx="8280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F5F13EB-8128-494F-8215-A13F17D7DC49}"/>
                  </a:ext>
                </a:extLst>
              </p14:cNvPr>
              <p14:cNvContentPartPr/>
              <p14:nvPr/>
            </p14:nvContentPartPr>
            <p14:xfrm>
              <a:off x="3208903" y="4141783"/>
              <a:ext cx="128160" cy="126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F5F13EB-8128-494F-8215-A13F17D7DC4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199903" y="4132783"/>
                <a:ext cx="1458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1DAEF478-DB4D-424B-9B10-09ED54B12EAA}"/>
                  </a:ext>
                </a:extLst>
              </p14:cNvPr>
              <p14:cNvContentPartPr/>
              <p14:nvPr/>
            </p14:nvContentPartPr>
            <p14:xfrm>
              <a:off x="3618223" y="4100383"/>
              <a:ext cx="9000" cy="25308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1DAEF478-DB4D-424B-9B10-09ED54B12EA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609223" y="4091383"/>
                <a:ext cx="2664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6E4AD720-4D9D-4DCF-9EC2-CE54CDB71187}"/>
                  </a:ext>
                </a:extLst>
              </p14:cNvPr>
              <p14:cNvContentPartPr/>
              <p14:nvPr/>
            </p14:nvContentPartPr>
            <p14:xfrm>
              <a:off x="2663503" y="4580263"/>
              <a:ext cx="1828440" cy="31932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6E4AD720-4D9D-4DCF-9EC2-CE54CDB7118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654503" y="4571263"/>
                <a:ext cx="184608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ACA85CD0-2BF0-4DE9-A9C7-0DD6FF669C2B}"/>
                  </a:ext>
                </a:extLst>
              </p14:cNvPr>
              <p14:cNvContentPartPr/>
              <p14:nvPr/>
            </p14:nvContentPartPr>
            <p14:xfrm>
              <a:off x="3719023" y="5092903"/>
              <a:ext cx="197280" cy="14472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ACA85CD0-2BF0-4DE9-A9C7-0DD6FF669C2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710023" y="5083903"/>
                <a:ext cx="21492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0C038CAC-6CFE-4389-AAB8-90A500CF7136}"/>
                  </a:ext>
                </a:extLst>
              </p14:cNvPr>
              <p14:cNvContentPartPr/>
              <p14:nvPr/>
            </p14:nvContentPartPr>
            <p14:xfrm>
              <a:off x="2930623" y="5129983"/>
              <a:ext cx="543600" cy="29340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0C038CAC-6CFE-4389-AAB8-90A500CF713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21623" y="5120983"/>
                <a:ext cx="56124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B815C4D-E3D5-4C13-BF21-56623724BE6D}"/>
                  </a:ext>
                </a:extLst>
              </p14:cNvPr>
              <p14:cNvContentPartPr/>
              <p14:nvPr/>
            </p14:nvContentPartPr>
            <p14:xfrm>
              <a:off x="4859143" y="5187583"/>
              <a:ext cx="410400" cy="1497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B815C4D-E3D5-4C13-BF21-56623724BE6D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850143" y="5178583"/>
                <a:ext cx="42804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CBF7833-C8F3-42AD-8D15-CB42D3DBD9CA}"/>
                  </a:ext>
                </a:extLst>
              </p14:cNvPr>
              <p14:cNvContentPartPr/>
              <p14:nvPr/>
            </p14:nvContentPartPr>
            <p14:xfrm>
              <a:off x="5698663" y="5090383"/>
              <a:ext cx="238320" cy="26028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CBF7833-C8F3-42AD-8D15-CB42D3DBD9CA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89663" y="5081383"/>
                <a:ext cx="2559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BE07B23E-4F87-4371-900D-53205E7F7326}"/>
                  </a:ext>
                </a:extLst>
              </p14:cNvPr>
              <p14:cNvContentPartPr/>
              <p14:nvPr/>
            </p14:nvContentPartPr>
            <p14:xfrm>
              <a:off x="6187903" y="4973743"/>
              <a:ext cx="439200" cy="28584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BE07B23E-4F87-4371-900D-53205E7F732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178903" y="4964743"/>
                <a:ext cx="45684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8610247-CC9B-4CDD-BF13-7B0847B7DCF0}"/>
                  </a:ext>
                </a:extLst>
              </p14:cNvPr>
              <p14:cNvContentPartPr/>
              <p14:nvPr/>
            </p14:nvContentPartPr>
            <p14:xfrm>
              <a:off x="8180143" y="2419183"/>
              <a:ext cx="45720" cy="37872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8610247-CC9B-4CDD-BF13-7B0847B7DCF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171143" y="2410183"/>
                <a:ext cx="6336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10F9E0CE-8962-4398-B74F-5F8D536D10A9}"/>
                  </a:ext>
                </a:extLst>
              </p14:cNvPr>
              <p14:cNvContentPartPr/>
              <p14:nvPr/>
            </p14:nvContentPartPr>
            <p14:xfrm>
              <a:off x="8032543" y="3172663"/>
              <a:ext cx="30600" cy="3528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10F9E0CE-8962-4398-B74F-5F8D536D10A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023543" y="3163663"/>
                <a:ext cx="4824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81C07324-8A1D-4E0A-93CE-32E0973B7788}"/>
                  </a:ext>
                </a:extLst>
              </p14:cNvPr>
              <p14:cNvContentPartPr/>
              <p14:nvPr/>
            </p14:nvContentPartPr>
            <p14:xfrm>
              <a:off x="8689183" y="3214423"/>
              <a:ext cx="424080" cy="1875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81C07324-8A1D-4E0A-93CE-32E0973B778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680183" y="3205423"/>
                <a:ext cx="44172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E3BEE1CB-1808-4D61-8584-BD8BEBC8954E}"/>
                  </a:ext>
                </a:extLst>
              </p14:cNvPr>
              <p14:cNvContentPartPr/>
              <p14:nvPr/>
            </p14:nvContentPartPr>
            <p14:xfrm>
              <a:off x="6831223" y="3167983"/>
              <a:ext cx="975960" cy="36396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E3BEE1CB-1808-4D61-8584-BD8BEBC8954E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22223" y="3158983"/>
                <a:ext cx="99360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EE54C7EF-225F-4617-AD4A-2CC082C40A4D}"/>
                  </a:ext>
                </a:extLst>
              </p14:cNvPr>
              <p14:cNvContentPartPr/>
              <p14:nvPr/>
            </p14:nvContentPartPr>
            <p14:xfrm>
              <a:off x="6937063" y="2568223"/>
              <a:ext cx="988200" cy="2847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EE54C7EF-225F-4617-AD4A-2CC082C40A4D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928063" y="2559223"/>
                <a:ext cx="100584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D2B0A7B9-98B7-41EF-85D5-C39CB685E831}"/>
                  </a:ext>
                </a:extLst>
              </p14:cNvPr>
              <p14:cNvContentPartPr/>
              <p14:nvPr/>
            </p14:nvContentPartPr>
            <p14:xfrm>
              <a:off x="9205783" y="2092663"/>
              <a:ext cx="391320" cy="19764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D2B0A7B9-98B7-41EF-85D5-C39CB685E831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196783" y="2083663"/>
                <a:ext cx="4089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928DF965-126C-43CE-88A2-C273D0A96724}"/>
                  </a:ext>
                </a:extLst>
              </p14:cNvPr>
              <p14:cNvContentPartPr/>
              <p14:nvPr/>
            </p14:nvContentPartPr>
            <p14:xfrm>
              <a:off x="9169783" y="2974663"/>
              <a:ext cx="836280" cy="5004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928DF965-126C-43CE-88A2-C273D0A9672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160783" y="2965663"/>
                <a:ext cx="85392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055E1A5C-F80B-4537-8D66-AFAE03C6C06E}"/>
                  </a:ext>
                </a:extLst>
              </p14:cNvPr>
              <p14:cNvContentPartPr/>
              <p14:nvPr/>
            </p14:nvContentPartPr>
            <p14:xfrm>
              <a:off x="8426383" y="2348263"/>
              <a:ext cx="1548000" cy="55620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055E1A5C-F80B-4537-8D66-AFAE03C6C06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417383" y="2339263"/>
                <a:ext cx="156564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6CABC46-9716-4075-BB3C-2584F1EBFF66}"/>
                  </a:ext>
                </a:extLst>
              </p14:cNvPr>
              <p14:cNvContentPartPr/>
              <p14:nvPr/>
            </p14:nvContentPartPr>
            <p14:xfrm>
              <a:off x="9307303" y="3359863"/>
              <a:ext cx="618120" cy="22032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6CABC46-9716-4075-BB3C-2584F1EBFF6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298303" y="3350863"/>
                <a:ext cx="6357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D5D4C697-5B8F-412F-A338-31AA9C7AAB4A}"/>
                  </a:ext>
                </a:extLst>
              </p14:cNvPr>
              <p14:cNvContentPartPr/>
              <p14:nvPr/>
            </p14:nvContentPartPr>
            <p14:xfrm>
              <a:off x="9056743" y="4367143"/>
              <a:ext cx="1305360" cy="10692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D5D4C697-5B8F-412F-A338-31AA9C7AAB4A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047743" y="4358143"/>
                <a:ext cx="132300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18AE6BB-3819-43D7-854F-644A9952BCA5}"/>
                  </a:ext>
                </a:extLst>
              </p14:cNvPr>
              <p14:cNvContentPartPr/>
              <p14:nvPr/>
            </p14:nvContentPartPr>
            <p14:xfrm>
              <a:off x="9132703" y="3663703"/>
              <a:ext cx="1172520" cy="5799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18AE6BB-3819-43D7-854F-644A9952BCA5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123703" y="3654703"/>
                <a:ext cx="119016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6CEFFEA3-2930-4BCE-9B97-164B235934FF}"/>
                  </a:ext>
                </a:extLst>
              </p14:cNvPr>
              <p14:cNvContentPartPr/>
              <p14:nvPr/>
            </p14:nvContentPartPr>
            <p14:xfrm>
              <a:off x="6848503" y="5690503"/>
              <a:ext cx="1398240" cy="3675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6CEFFEA3-2930-4BCE-9B97-164B235934F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839503" y="5681503"/>
                <a:ext cx="1415880" cy="3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6C3665D7-C6ED-40AB-A99F-F6AE73221302}"/>
                  </a:ext>
                </a:extLst>
              </p14:cNvPr>
              <p14:cNvContentPartPr/>
              <p14:nvPr/>
            </p14:nvContentPartPr>
            <p14:xfrm>
              <a:off x="6892783" y="5155543"/>
              <a:ext cx="1297440" cy="29268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6C3665D7-C6ED-40AB-A99F-F6AE7322130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883783" y="5146543"/>
                <a:ext cx="131508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910A3A60-082C-4565-8949-9AD8B82F6D54}"/>
                  </a:ext>
                </a:extLst>
              </p14:cNvPr>
              <p14:cNvContentPartPr/>
              <p14:nvPr/>
            </p14:nvContentPartPr>
            <p14:xfrm>
              <a:off x="8381023" y="5115223"/>
              <a:ext cx="455040" cy="25092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910A3A60-082C-4565-8949-9AD8B82F6D5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372023" y="5106223"/>
                <a:ext cx="47268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B577E501-09D9-4389-B3E7-43F91316DB70}"/>
                  </a:ext>
                </a:extLst>
              </p14:cNvPr>
              <p14:cNvContentPartPr/>
              <p14:nvPr/>
            </p14:nvContentPartPr>
            <p14:xfrm>
              <a:off x="8460223" y="5685463"/>
              <a:ext cx="380520" cy="24300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B577E501-09D9-4389-B3E7-43F91316DB7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451223" y="5676463"/>
                <a:ext cx="39816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41CF11DA-1B77-41A9-9D07-46A4D67E81A3}"/>
                  </a:ext>
                </a:extLst>
              </p14:cNvPr>
              <p14:cNvContentPartPr/>
              <p14:nvPr/>
            </p14:nvContentPartPr>
            <p14:xfrm>
              <a:off x="9130903" y="5108023"/>
              <a:ext cx="303480" cy="22932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41CF11DA-1B77-41A9-9D07-46A4D67E81A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121903" y="5099023"/>
                <a:ext cx="32112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FE18FA4F-27C1-401E-A318-B87B5E9D7E20}"/>
                  </a:ext>
                </a:extLst>
              </p14:cNvPr>
              <p14:cNvContentPartPr/>
              <p14:nvPr/>
            </p14:nvContentPartPr>
            <p14:xfrm>
              <a:off x="9257983" y="5669623"/>
              <a:ext cx="489600" cy="30060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FE18FA4F-27C1-401E-A318-B87B5E9D7E20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248983" y="5660623"/>
                <a:ext cx="50724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76CD020D-4128-4635-A570-395E7382F4D7}"/>
                  </a:ext>
                </a:extLst>
              </p14:cNvPr>
              <p14:cNvContentPartPr/>
              <p14:nvPr/>
            </p14:nvContentPartPr>
            <p14:xfrm>
              <a:off x="6989623" y="6351823"/>
              <a:ext cx="2570400" cy="35856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76CD020D-4128-4635-A570-395E7382F4D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980623" y="6342823"/>
                <a:ext cx="2588040" cy="37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3790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OR (|)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2802587-437F-4AD9-8BFF-DDFBEFD6C790}"/>
                  </a:ext>
                </a:extLst>
              </p14:cNvPr>
              <p14:cNvContentPartPr/>
              <p14:nvPr/>
            </p14:nvContentPartPr>
            <p14:xfrm>
              <a:off x="710503" y="1155583"/>
              <a:ext cx="217080" cy="2246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2802587-437F-4AD9-8BFF-DDFBEFD6C7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1503" y="1146583"/>
                <a:ext cx="23472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A4A7210-A0C4-4EFE-B973-776817575590}"/>
                  </a:ext>
                </a:extLst>
              </p14:cNvPr>
              <p14:cNvContentPartPr/>
              <p14:nvPr/>
            </p14:nvContentPartPr>
            <p14:xfrm>
              <a:off x="1948543" y="1217143"/>
              <a:ext cx="358200" cy="2293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A4A7210-A0C4-4EFE-B973-7768175755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9543" y="1208143"/>
                <a:ext cx="3758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F3A148E-D892-4312-9680-C364B796EED7}"/>
                  </a:ext>
                </a:extLst>
              </p14:cNvPr>
              <p14:cNvContentPartPr/>
              <p14:nvPr/>
            </p14:nvContentPartPr>
            <p14:xfrm>
              <a:off x="1274263" y="900343"/>
              <a:ext cx="460800" cy="5857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F3A148E-D892-4312-9680-C364B796EE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5263" y="891343"/>
                <a:ext cx="47844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958C0D3F-117D-45AB-AB42-0A6DC4FFCB27}"/>
                  </a:ext>
                </a:extLst>
              </p14:cNvPr>
              <p14:cNvContentPartPr/>
              <p14:nvPr/>
            </p14:nvContentPartPr>
            <p14:xfrm>
              <a:off x="2881303" y="1191943"/>
              <a:ext cx="271800" cy="1411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958C0D3F-117D-45AB-AB42-0A6DC4FFCB2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72303" y="1182943"/>
                <a:ext cx="28944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E112C2F-CBB8-4EC9-9687-D0DE32122281}"/>
                  </a:ext>
                </a:extLst>
              </p14:cNvPr>
              <p14:cNvContentPartPr/>
              <p14:nvPr/>
            </p14:nvContentPartPr>
            <p14:xfrm>
              <a:off x="3284863" y="1229383"/>
              <a:ext cx="50760" cy="1508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E112C2F-CBB8-4EC9-9687-D0DE3212228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75863" y="1220383"/>
                <a:ext cx="6840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4F70553E-D5B0-4035-BC77-509DB61BEEAF}"/>
                  </a:ext>
                </a:extLst>
              </p14:cNvPr>
              <p14:cNvContentPartPr/>
              <p14:nvPr/>
            </p14:nvContentPartPr>
            <p14:xfrm>
              <a:off x="3506983" y="1219303"/>
              <a:ext cx="219960" cy="939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4F70553E-D5B0-4035-BC77-509DB61BEEA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97983" y="1210303"/>
                <a:ext cx="23760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62AFCB8-E24A-4E00-8BDF-A7094A087325}"/>
                  </a:ext>
                </a:extLst>
              </p14:cNvPr>
              <p14:cNvContentPartPr/>
              <p14:nvPr/>
            </p14:nvContentPartPr>
            <p14:xfrm>
              <a:off x="2956903" y="1570663"/>
              <a:ext cx="30240" cy="1976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62AFCB8-E24A-4E00-8BDF-A7094A08732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47903" y="1561663"/>
                <a:ext cx="4788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343E732-E371-42C3-9B31-200DBA0272FC}"/>
                  </a:ext>
                </a:extLst>
              </p14:cNvPr>
              <p14:cNvContentPartPr/>
              <p14:nvPr/>
            </p14:nvContentPartPr>
            <p14:xfrm>
              <a:off x="3250663" y="1585423"/>
              <a:ext cx="186120" cy="1267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343E732-E371-42C3-9B31-200DBA0272F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41663" y="1576423"/>
                <a:ext cx="20376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0D2E033-0398-4339-9DDD-BC803A79A0D7}"/>
                  </a:ext>
                </a:extLst>
              </p14:cNvPr>
              <p14:cNvContentPartPr/>
              <p14:nvPr/>
            </p14:nvContentPartPr>
            <p14:xfrm>
              <a:off x="3686623" y="1555183"/>
              <a:ext cx="59400" cy="2516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0D2E033-0398-4339-9DDD-BC803A79A0D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77623" y="1546183"/>
                <a:ext cx="7704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453A82E-6435-4A00-87BC-8C3644CD0A4E}"/>
                  </a:ext>
                </a:extLst>
              </p14:cNvPr>
              <p14:cNvContentPartPr/>
              <p14:nvPr/>
            </p14:nvContentPartPr>
            <p14:xfrm>
              <a:off x="2514823" y="1938943"/>
              <a:ext cx="1514880" cy="280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453A82E-6435-4A00-87BC-8C3644CD0A4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05823" y="1929943"/>
                <a:ext cx="15325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38ECDC45-C271-4600-9CA4-B262CB4882A3}"/>
                  </a:ext>
                </a:extLst>
              </p14:cNvPr>
              <p14:cNvContentPartPr/>
              <p14:nvPr/>
            </p14:nvContentPartPr>
            <p14:xfrm>
              <a:off x="4041583" y="372583"/>
              <a:ext cx="2265480" cy="37872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38ECDC45-C271-4600-9CA4-B262CB4882A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32583" y="363583"/>
                <a:ext cx="228312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8E62FE80-C080-4FE3-ADF9-CFA032DA5701}"/>
                  </a:ext>
                </a:extLst>
              </p14:cNvPr>
              <p14:cNvContentPartPr/>
              <p14:nvPr/>
            </p14:nvContentPartPr>
            <p14:xfrm>
              <a:off x="6791623" y="454303"/>
              <a:ext cx="1180440" cy="59940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8E62FE80-C080-4FE3-ADF9-CFA032DA570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82623" y="445303"/>
                <a:ext cx="1198080" cy="6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CF0D68B9-B021-425C-9229-FD05D3066221}"/>
                  </a:ext>
                </a:extLst>
              </p14:cNvPr>
              <p14:cNvContentPartPr/>
              <p14:nvPr/>
            </p14:nvContentPartPr>
            <p14:xfrm>
              <a:off x="8274823" y="434503"/>
              <a:ext cx="1514880" cy="52200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CF0D68B9-B021-425C-9229-FD05D306622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265823" y="425503"/>
                <a:ext cx="1532520" cy="5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0B360B1-C556-44B1-B80A-CCECECE625E6}"/>
                  </a:ext>
                </a:extLst>
              </p14:cNvPr>
              <p14:cNvContentPartPr/>
              <p14:nvPr/>
            </p14:nvContentPartPr>
            <p14:xfrm>
              <a:off x="10063663" y="437383"/>
              <a:ext cx="460800" cy="32616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0B360B1-C556-44B1-B80A-CCECECE625E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054663" y="428383"/>
                <a:ext cx="47844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68D8DDBE-739D-4881-8CC7-B584E4814FDC}"/>
                  </a:ext>
                </a:extLst>
              </p14:cNvPr>
              <p14:cNvContentPartPr/>
              <p14:nvPr/>
            </p14:nvContentPartPr>
            <p14:xfrm>
              <a:off x="572263" y="2081863"/>
              <a:ext cx="8783640" cy="436932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68D8DDBE-739D-4881-8CC7-B584E4814FD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3263" y="2072863"/>
                <a:ext cx="8801280" cy="438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2674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XOR (^)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CCFE832-CF43-477D-AC4C-3ADBB3ABA354}"/>
                  </a:ext>
                </a:extLst>
              </p14:cNvPr>
              <p14:cNvContentPartPr/>
              <p14:nvPr/>
            </p14:nvContentPartPr>
            <p14:xfrm>
              <a:off x="580903" y="1162423"/>
              <a:ext cx="375480" cy="2404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CCFE832-CF43-477D-AC4C-3ADBB3ABA35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903" y="1153423"/>
                <a:ext cx="39312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E955B2F-9036-4CA7-A55B-168CA2F24509}"/>
                  </a:ext>
                </a:extLst>
              </p14:cNvPr>
              <p14:cNvContentPartPr/>
              <p14:nvPr/>
            </p14:nvContentPartPr>
            <p14:xfrm>
              <a:off x="1110103" y="1085383"/>
              <a:ext cx="205920" cy="1393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E955B2F-9036-4CA7-A55B-168CA2F2450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1103" y="1076383"/>
                <a:ext cx="22356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F162749-B6DA-424F-8E8F-52583FA6153D}"/>
                  </a:ext>
                </a:extLst>
              </p14:cNvPr>
              <p14:cNvContentPartPr/>
              <p14:nvPr/>
            </p14:nvContentPartPr>
            <p14:xfrm>
              <a:off x="1503583" y="1109863"/>
              <a:ext cx="315000" cy="2498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F162749-B6DA-424F-8E8F-52583FA6153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94583" y="1100863"/>
                <a:ext cx="3326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6B21524-043D-423E-9A53-1CADCA1275EB}"/>
                  </a:ext>
                </a:extLst>
              </p14:cNvPr>
              <p14:cNvContentPartPr/>
              <p14:nvPr/>
            </p14:nvContentPartPr>
            <p14:xfrm>
              <a:off x="2698423" y="2051263"/>
              <a:ext cx="1794600" cy="1270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6B21524-043D-423E-9A53-1CADCA1275E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89423" y="2042263"/>
                <a:ext cx="181224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7CFBD670-6A3B-4428-A8B2-BA5D85773B85}"/>
                  </a:ext>
                </a:extLst>
              </p14:cNvPr>
              <p14:cNvContentPartPr/>
              <p14:nvPr/>
            </p14:nvContentPartPr>
            <p14:xfrm>
              <a:off x="3978943" y="58303"/>
              <a:ext cx="5806440" cy="14349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7CFBD670-6A3B-4428-A8B2-BA5D85773B8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42943" y="-13697"/>
                <a:ext cx="5878080" cy="15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88F33A63-6E7D-4C3E-8843-195AC02AFEA4}"/>
                  </a:ext>
                </a:extLst>
              </p14:cNvPr>
              <p14:cNvContentPartPr/>
              <p14:nvPr/>
            </p14:nvContentPartPr>
            <p14:xfrm>
              <a:off x="3064903" y="2400463"/>
              <a:ext cx="106920" cy="31824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88F33A63-6E7D-4C3E-8843-195AC02AFEA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55903" y="2391463"/>
                <a:ext cx="12456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05F06716-EB7F-482E-82F4-57AEFB0A1713}"/>
                  </a:ext>
                </a:extLst>
              </p14:cNvPr>
              <p14:cNvContentPartPr/>
              <p14:nvPr/>
            </p14:nvContentPartPr>
            <p14:xfrm>
              <a:off x="3573223" y="2346103"/>
              <a:ext cx="62640" cy="3006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05F06716-EB7F-482E-82F4-57AEFB0A171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64223" y="2337103"/>
                <a:ext cx="8028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96FEF5C9-FD0C-460B-9665-0C1BD28415D8}"/>
                  </a:ext>
                </a:extLst>
              </p14:cNvPr>
              <p14:cNvContentPartPr/>
              <p14:nvPr/>
            </p14:nvContentPartPr>
            <p14:xfrm>
              <a:off x="3947263" y="2345383"/>
              <a:ext cx="54720" cy="3218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96FEF5C9-FD0C-460B-9665-0C1BD28415D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38263" y="2336383"/>
                <a:ext cx="7236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F2009FE8-F4B4-47AE-B9DE-A84600DDCCDD}"/>
                  </a:ext>
                </a:extLst>
              </p14:cNvPr>
              <p14:cNvContentPartPr/>
              <p14:nvPr/>
            </p14:nvContentPartPr>
            <p14:xfrm>
              <a:off x="2441023" y="2874943"/>
              <a:ext cx="2963880" cy="2538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F2009FE8-F4B4-47AE-B9DE-A84600DDCCD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32023" y="2865943"/>
                <a:ext cx="298152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2F6C2641-99BC-4823-AA3C-1DDA6A73B63E}"/>
                  </a:ext>
                </a:extLst>
              </p14:cNvPr>
              <p14:cNvContentPartPr/>
              <p14:nvPr/>
            </p14:nvContentPartPr>
            <p14:xfrm>
              <a:off x="570103" y="3924343"/>
              <a:ext cx="295920" cy="31032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2F6C2641-99BC-4823-AA3C-1DDA6A73B63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1103" y="3915343"/>
                <a:ext cx="31356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63323F89-9586-4658-B52C-C7AA38E99DFD}"/>
                  </a:ext>
                </a:extLst>
              </p14:cNvPr>
              <p14:cNvContentPartPr/>
              <p14:nvPr/>
            </p14:nvContentPartPr>
            <p14:xfrm>
              <a:off x="1100383" y="3939103"/>
              <a:ext cx="243360" cy="2725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63323F89-9586-4658-B52C-C7AA38E99DF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91383" y="3930103"/>
                <a:ext cx="26100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1FAD3D7D-C5E6-421A-8D8E-F729122BC752}"/>
                  </a:ext>
                </a:extLst>
              </p14:cNvPr>
              <p14:cNvContentPartPr/>
              <p14:nvPr/>
            </p14:nvContentPartPr>
            <p14:xfrm>
              <a:off x="1683943" y="4040263"/>
              <a:ext cx="1021680" cy="3297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1FAD3D7D-C5E6-421A-8D8E-F729122BC75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674943" y="4031263"/>
                <a:ext cx="103932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E270FA1C-7AF7-43C0-87CF-E800066A3BE4}"/>
                  </a:ext>
                </a:extLst>
              </p14:cNvPr>
              <p14:cNvContentPartPr/>
              <p14:nvPr/>
            </p14:nvContentPartPr>
            <p14:xfrm>
              <a:off x="3412303" y="3747583"/>
              <a:ext cx="30960" cy="27900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E270FA1C-7AF7-43C0-87CF-E800066A3BE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03303" y="3738583"/>
                <a:ext cx="4860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B1FF4E47-EF81-496D-9850-A1D4D3BFE210}"/>
                  </a:ext>
                </a:extLst>
              </p14:cNvPr>
              <p14:cNvContentPartPr/>
              <p14:nvPr/>
            </p14:nvContentPartPr>
            <p14:xfrm>
              <a:off x="3847543" y="3749023"/>
              <a:ext cx="655200" cy="1670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B1FF4E47-EF81-496D-9850-A1D4D3BFE21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38543" y="3740023"/>
                <a:ext cx="6728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D0569CA-FABD-4F63-B6D3-E537360E97D7}"/>
                  </a:ext>
                </a:extLst>
              </p14:cNvPr>
              <p14:cNvContentPartPr/>
              <p14:nvPr/>
            </p14:nvContentPartPr>
            <p14:xfrm>
              <a:off x="3522463" y="4221343"/>
              <a:ext cx="35280" cy="2307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D0569CA-FABD-4F63-B6D3-E537360E97D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13463" y="4212343"/>
                <a:ext cx="5292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96431C60-484C-49A3-BC01-17CBBD78A4F9}"/>
                  </a:ext>
                </a:extLst>
              </p14:cNvPr>
              <p14:cNvContentPartPr/>
              <p14:nvPr/>
            </p14:nvContentPartPr>
            <p14:xfrm>
              <a:off x="3877423" y="4207663"/>
              <a:ext cx="507240" cy="2613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96431C60-484C-49A3-BC01-17CBBD78A4F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68423" y="4198663"/>
                <a:ext cx="52488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960BE79F-3A88-4A8C-8BEA-1DF74030B660}"/>
                  </a:ext>
                </a:extLst>
              </p14:cNvPr>
              <p14:cNvContentPartPr/>
              <p14:nvPr/>
            </p14:nvContentPartPr>
            <p14:xfrm>
              <a:off x="2988943" y="5235823"/>
              <a:ext cx="1936080" cy="14904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960BE79F-3A88-4A8C-8BEA-1DF74030B66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979943" y="5226823"/>
                <a:ext cx="195372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C720E0DC-37D4-47FF-8484-8DDA28B375FD}"/>
                  </a:ext>
                </a:extLst>
              </p14:cNvPr>
              <p14:cNvContentPartPr/>
              <p14:nvPr/>
            </p14:nvContentPartPr>
            <p14:xfrm>
              <a:off x="5355223" y="4868983"/>
              <a:ext cx="608400" cy="16848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C720E0DC-37D4-47FF-8484-8DDA28B375F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46223" y="4859983"/>
                <a:ext cx="62604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8D1407B3-5424-48AC-9EF2-DE60DDE73842}"/>
                  </a:ext>
                </a:extLst>
              </p14:cNvPr>
              <p14:cNvContentPartPr/>
              <p14:nvPr/>
            </p14:nvContentPartPr>
            <p14:xfrm>
              <a:off x="3224023" y="4541023"/>
              <a:ext cx="1529640" cy="55872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8D1407B3-5424-48AC-9EF2-DE60DDE73842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215023" y="4532023"/>
                <a:ext cx="1547280" cy="57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A768621-A7EF-4C43-BC79-CBF81D56C72F}"/>
                  </a:ext>
                </a:extLst>
              </p14:cNvPr>
              <p14:cNvContentPartPr/>
              <p14:nvPr/>
            </p14:nvContentPartPr>
            <p14:xfrm>
              <a:off x="2130703" y="339463"/>
              <a:ext cx="7273080" cy="152280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A768621-A7EF-4C43-BC79-CBF81D56C72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21703" y="330463"/>
                <a:ext cx="7290720" cy="154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8445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NOT (~)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A9134AC9-924D-45E1-8912-0AC21A73D59C}"/>
                  </a:ext>
                </a:extLst>
              </p14:cNvPr>
              <p14:cNvContentPartPr/>
              <p14:nvPr/>
            </p14:nvContentPartPr>
            <p14:xfrm>
              <a:off x="6209863" y="383743"/>
              <a:ext cx="825480" cy="1677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A9134AC9-924D-45E1-8912-0AC21A73D5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0863" y="374743"/>
                <a:ext cx="84312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3422F9DD-80DA-4EBA-9E70-6478336DBC9F}"/>
                  </a:ext>
                </a:extLst>
              </p14:cNvPr>
              <p14:cNvContentPartPr/>
              <p14:nvPr/>
            </p14:nvContentPartPr>
            <p14:xfrm>
              <a:off x="5385823" y="380863"/>
              <a:ext cx="653760" cy="1940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3422F9DD-80DA-4EBA-9E70-6478336DBC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6823" y="371863"/>
                <a:ext cx="6714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C0DA2A7-C5E4-4C8F-94A1-DB3B4EAED922}"/>
                  </a:ext>
                </a:extLst>
              </p14:cNvPr>
              <p14:cNvContentPartPr/>
              <p14:nvPr/>
            </p14:nvContentPartPr>
            <p14:xfrm>
              <a:off x="9346903" y="1442143"/>
              <a:ext cx="417240" cy="34416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C0DA2A7-C5E4-4C8F-94A1-DB3B4EAED9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37903" y="1433143"/>
                <a:ext cx="434880" cy="3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15607657-E179-4201-859F-A618691951F3}"/>
                  </a:ext>
                </a:extLst>
              </p14:cNvPr>
              <p14:cNvContentPartPr/>
              <p14:nvPr/>
            </p14:nvContentPartPr>
            <p14:xfrm>
              <a:off x="8968543" y="1510543"/>
              <a:ext cx="88560" cy="30132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15607657-E179-4201-859F-A618691951F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59543" y="1501543"/>
                <a:ext cx="10620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AB928B53-B32B-4417-8872-F715CB51FBF9}"/>
                  </a:ext>
                </a:extLst>
              </p14:cNvPr>
              <p14:cNvContentPartPr/>
              <p14:nvPr/>
            </p14:nvContentPartPr>
            <p14:xfrm>
              <a:off x="8634823" y="1567783"/>
              <a:ext cx="70200" cy="23688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AB928B53-B32B-4417-8872-F715CB51FBF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25777" y="1558783"/>
                <a:ext cx="87931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860231C7-50C4-4113-AF41-AF7C99CFF3F6}"/>
                  </a:ext>
                </a:extLst>
              </p14:cNvPr>
              <p14:cNvContentPartPr/>
              <p14:nvPr/>
            </p14:nvContentPartPr>
            <p14:xfrm>
              <a:off x="874303" y="1029943"/>
              <a:ext cx="6524640" cy="15048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860231C7-50C4-4113-AF41-AF7C99CFF3F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5303" y="1020943"/>
                <a:ext cx="6542280" cy="152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339B0CC7-5A8E-4F4E-9BE3-81CE7D3FC3C0}"/>
                  </a:ext>
                </a:extLst>
              </p14:cNvPr>
              <p14:cNvContentPartPr/>
              <p14:nvPr/>
            </p14:nvContentPartPr>
            <p14:xfrm>
              <a:off x="7646263" y="1599463"/>
              <a:ext cx="687600" cy="22248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339B0CC7-5A8E-4F4E-9BE3-81CE7D3FC3C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37263" y="1590463"/>
                <a:ext cx="7052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AC55EADC-3A14-41FC-A27C-09E63389A1EA}"/>
                  </a:ext>
                </a:extLst>
              </p14:cNvPr>
              <p14:cNvContentPartPr/>
              <p14:nvPr/>
            </p14:nvContentPartPr>
            <p14:xfrm>
              <a:off x="1222063" y="2852263"/>
              <a:ext cx="9149400" cy="393660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AC55EADC-3A14-41FC-A27C-09E63389A1E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13063" y="2843263"/>
                <a:ext cx="9167040" cy="395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7577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Left Shift (&lt;&lt;)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91FF85D0-1823-4443-857C-885769ADDE83}"/>
                  </a:ext>
                </a:extLst>
              </p14:cNvPr>
              <p14:cNvContentPartPr/>
              <p14:nvPr/>
            </p14:nvContentPartPr>
            <p14:xfrm>
              <a:off x="4309063" y="4601503"/>
              <a:ext cx="1272960" cy="25488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91FF85D0-1823-4443-857C-885769ADDE8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00063" y="4592503"/>
                <a:ext cx="129060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1391272C-348A-4C5C-9949-F4E69435DEBA}"/>
                  </a:ext>
                </a:extLst>
              </p14:cNvPr>
              <p14:cNvContentPartPr/>
              <p14:nvPr/>
            </p14:nvContentPartPr>
            <p14:xfrm>
              <a:off x="4404463" y="4102543"/>
              <a:ext cx="1286280" cy="36360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1391272C-348A-4C5C-9949-F4E69435DEB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95463" y="4093543"/>
                <a:ext cx="1303920" cy="3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030EB724-E826-4D61-B423-DD4A56A4CB09}"/>
                  </a:ext>
                </a:extLst>
              </p14:cNvPr>
              <p14:cNvContentPartPr/>
              <p14:nvPr/>
            </p14:nvContentPartPr>
            <p14:xfrm>
              <a:off x="558943" y="4768543"/>
              <a:ext cx="863280" cy="34308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030EB724-E826-4D61-B423-DD4A56A4CB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43" y="4759543"/>
                <a:ext cx="88092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6D8A1260-8467-46EE-AE82-43966A4C3F6F}"/>
                  </a:ext>
                </a:extLst>
              </p14:cNvPr>
              <p14:cNvContentPartPr/>
              <p14:nvPr/>
            </p14:nvContentPartPr>
            <p14:xfrm>
              <a:off x="2271463" y="4809583"/>
              <a:ext cx="55440" cy="251640"/>
            </p14:xfrm>
          </p:contentPart>
        </mc:Choice>
        <mc:Fallback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6D8A1260-8467-46EE-AE82-43966A4C3F6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62463" y="4800583"/>
                <a:ext cx="7308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47A18840-3CCA-4D6C-9E66-756D30E28669}"/>
                  </a:ext>
                </a:extLst>
              </p14:cNvPr>
              <p14:cNvContentPartPr/>
              <p14:nvPr/>
            </p14:nvContentPartPr>
            <p14:xfrm>
              <a:off x="1686463" y="4753783"/>
              <a:ext cx="406080" cy="30420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47A18840-3CCA-4D6C-9E66-756D30E2866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77463" y="4744783"/>
                <a:ext cx="42372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20FD520F-32EB-43C0-B903-49335FBC556E}"/>
                  </a:ext>
                </a:extLst>
              </p14:cNvPr>
              <p14:cNvContentPartPr/>
              <p14:nvPr/>
            </p14:nvContentPartPr>
            <p14:xfrm>
              <a:off x="1111903" y="5378383"/>
              <a:ext cx="197280" cy="150840"/>
            </p14:xfrm>
          </p:contentPart>
        </mc:Choice>
        <mc:Fallback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20FD520F-32EB-43C0-B903-49335FBC556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02903" y="5369383"/>
                <a:ext cx="21492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192E746F-203C-48F7-8FA8-E815E6D3207D}"/>
                  </a:ext>
                </a:extLst>
              </p14:cNvPr>
              <p14:cNvContentPartPr/>
              <p14:nvPr/>
            </p14:nvContentPartPr>
            <p14:xfrm>
              <a:off x="1475503" y="5367943"/>
              <a:ext cx="183960" cy="10872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192E746F-203C-48F7-8FA8-E815E6D3207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66503" y="5358943"/>
                <a:ext cx="2016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8417A020-B86C-41A2-8366-71EB5FA3AF4C}"/>
                  </a:ext>
                </a:extLst>
              </p14:cNvPr>
              <p14:cNvContentPartPr/>
              <p14:nvPr/>
            </p14:nvContentPartPr>
            <p14:xfrm>
              <a:off x="2948983" y="5324023"/>
              <a:ext cx="63360" cy="16092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8417A020-B86C-41A2-8366-71EB5FA3AF4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39983" y="5315023"/>
                <a:ext cx="8100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8667D01F-B892-4EA2-83E9-05D6F4632200}"/>
                  </a:ext>
                </a:extLst>
              </p14:cNvPr>
              <p14:cNvContentPartPr/>
              <p14:nvPr/>
            </p14:nvContentPartPr>
            <p14:xfrm>
              <a:off x="2519863" y="5303503"/>
              <a:ext cx="283680" cy="168480"/>
            </p14:xfrm>
          </p:contentPart>
        </mc:Choice>
        <mc:Fallback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8667D01F-B892-4EA2-83E9-05D6F463220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10863" y="5294503"/>
                <a:ext cx="30132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030F2210-0C59-4AD7-BB7F-1B9834B56C82}"/>
                  </a:ext>
                </a:extLst>
              </p14:cNvPr>
              <p14:cNvContentPartPr/>
              <p14:nvPr/>
            </p14:nvContentPartPr>
            <p14:xfrm>
              <a:off x="1816423" y="5326183"/>
              <a:ext cx="438480" cy="115200"/>
            </p14:xfrm>
          </p:contentPart>
        </mc:Choice>
        <mc:Fallback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030F2210-0C59-4AD7-BB7F-1B9834B56C8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07423" y="5317183"/>
                <a:ext cx="45612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56F2CA9C-A385-4386-82F3-B8FE298814EE}"/>
                  </a:ext>
                </a:extLst>
              </p14:cNvPr>
              <p14:cNvContentPartPr/>
              <p14:nvPr/>
            </p14:nvContentPartPr>
            <p14:xfrm>
              <a:off x="6821503" y="4506103"/>
              <a:ext cx="1572840" cy="714600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56F2CA9C-A385-4386-82F3-B8FE298814E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12503" y="4497103"/>
                <a:ext cx="1590480" cy="73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AA09C67C-2266-4D0A-AB7E-32918523B5A1}"/>
                  </a:ext>
                </a:extLst>
              </p14:cNvPr>
              <p14:cNvContentPartPr/>
              <p14:nvPr/>
            </p14:nvContentPartPr>
            <p14:xfrm>
              <a:off x="8866303" y="4746943"/>
              <a:ext cx="1041840" cy="29232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AA09C67C-2266-4D0A-AB7E-32918523B5A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857303" y="4737943"/>
                <a:ext cx="105948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E83CE04F-0F73-4B08-8792-78A871B9ED4D}"/>
                  </a:ext>
                </a:extLst>
              </p14:cNvPr>
              <p14:cNvContentPartPr/>
              <p14:nvPr/>
            </p14:nvContentPartPr>
            <p14:xfrm>
              <a:off x="1877983" y="5633983"/>
              <a:ext cx="7293240" cy="126396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E83CE04F-0F73-4B08-8792-78A871B9ED4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68983" y="5624983"/>
                <a:ext cx="7310880" cy="12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6735ADAD-EC60-4DE9-9082-39DCE19B693E}"/>
                  </a:ext>
                </a:extLst>
              </p14:cNvPr>
              <p14:cNvContentPartPr/>
              <p14:nvPr/>
            </p14:nvContentPartPr>
            <p14:xfrm>
              <a:off x="1287223" y="1952040"/>
              <a:ext cx="1468800" cy="56916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6735ADAD-EC60-4DE9-9082-39DCE19B693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51223" y="1880040"/>
                <a:ext cx="1540440" cy="7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943121A2-8713-43A5-B05F-092BBE49655A}"/>
                  </a:ext>
                </a:extLst>
              </p14:cNvPr>
              <p14:cNvContentPartPr/>
              <p14:nvPr/>
            </p14:nvContentPartPr>
            <p14:xfrm>
              <a:off x="1550023" y="1514640"/>
              <a:ext cx="1374480" cy="330480"/>
            </p14:xfrm>
          </p:contentPart>
        </mc:Choice>
        <mc:Fallback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943121A2-8713-43A5-B05F-092BBE49655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14023" y="1442640"/>
                <a:ext cx="1446120" cy="47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416D1421-4C0E-4741-AFE3-D3152A715321}"/>
                  </a:ext>
                </a:extLst>
              </p14:cNvPr>
              <p14:cNvContentPartPr/>
              <p14:nvPr/>
            </p14:nvContentPartPr>
            <p14:xfrm>
              <a:off x="7130383" y="3204120"/>
              <a:ext cx="1463400" cy="573480"/>
            </p14:xfrm>
          </p:contentPart>
        </mc:Choice>
        <mc:Fallback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416D1421-4C0E-4741-AFE3-D3152A71532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094383" y="3132120"/>
                <a:ext cx="1535040" cy="71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213815ED-5766-4EAA-BDD6-9BAC4DD5529B}"/>
                  </a:ext>
                </a:extLst>
              </p14:cNvPr>
              <p14:cNvContentPartPr/>
              <p14:nvPr/>
            </p14:nvContentPartPr>
            <p14:xfrm>
              <a:off x="477223" y="221383"/>
              <a:ext cx="9889560" cy="354672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213815ED-5766-4EAA-BDD6-9BAC4DD5529B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8223" y="212383"/>
                <a:ext cx="9907200" cy="356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3227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Right Shift (&gt;&gt;)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113FDC5-5723-47A7-AA57-E1943BF8983F}"/>
                  </a:ext>
                </a:extLst>
              </p14:cNvPr>
              <p14:cNvContentPartPr/>
              <p14:nvPr/>
            </p14:nvContentPartPr>
            <p14:xfrm>
              <a:off x="363823" y="1140103"/>
              <a:ext cx="1002960" cy="201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113FDC5-5723-47A7-AA57-E1943BF8983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823" y="1131103"/>
                <a:ext cx="10206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642F20E-17DC-48E0-A084-57F3CEE80BD8}"/>
                  </a:ext>
                </a:extLst>
              </p14:cNvPr>
              <p14:cNvContentPartPr/>
              <p14:nvPr/>
            </p14:nvContentPartPr>
            <p14:xfrm>
              <a:off x="4859143" y="1595863"/>
              <a:ext cx="211680" cy="1198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642F20E-17DC-48E0-A084-57F3CEE80BD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0143" y="1586863"/>
                <a:ext cx="22932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4933DD4-9CB2-4450-9717-7B3CEBABB2BA}"/>
                  </a:ext>
                </a:extLst>
              </p14:cNvPr>
              <p14:cNvContentPartPr/>
              <p14:nvPr/>
            </p14:nvContentPartPr>
            <p14:xfrm>
              <a:off x="5218423" y="1588303"/>
              <a:ext cx="177480" cy="1170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4933DD4-9CB2-4450-9717-7B3CEBABB2B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09423" y="1579303"/>
                <a:ext cx="19512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AEB21AD-6015-4E3C-81E0-639F3A3AEAD0}"/>
                  </a:ext>
                </a:extLst>
              </p14:cNvPr>
              <p14:cNvContentPartPr/>
              <p14:nvPr/>
            </p14:nvContentPartPr>
            <p14:xfrm>
              <a:off x="1022983" y="1659943"/>
              <a:ext cx="602640" cy="1778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AEB21AD-6015-4E3C-81E0-639F3A3AEAD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3983" y="1650943"/>
                <a:ext cx="62028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99C3A4BA-6AF0-4F1F-9061-2D01A1EFB3BA}"/>
                  </a:ext>
                </a:extLst>
              </p14:cNvPr>
              <p14:cNvContentPartPr/>
              <p14:nvPr/>
            </p14:nvContentPartPr>
            <p14:xfrm>
              <a:off x="5594983" y="1542223"/>
              <a:ext cx="286560" cy="15156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99C3A4BA-6AF0-4F1F-9061-2D01A1EFB3B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85983" y="1533223"/>
                <a:ext cx="30420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2D2A8381-E0FD-4021-91C4-3469BA445EF3}"/>
                  </a:ext>
                </a:extLst>
              </p14:cNvPr>
              <p14:cNvContentPartPr/>
              <p14:nvPr/>
            </p14:nvContentPartPr>
            <p14:xfrm>
              <a:off x="4805863" y="1441423"/>
              <a:ext cx="157680" cy="655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2D2A8381-E0FD-4021-91C4-3469BA445EF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96863" y="1432423"/>
                <a:ext cx="17532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A39D4CBA-3632-4B43-BD15-585A05105852}"/>
                  </a:ext>
                </a:extLst>
              </p14:cNvPr>
              <p14:cNvContentPartPr/>
              <p14:nvPr/>
            </p14:nvContentPartPr>
            <p14:xfrm>
              <a:off x="4817383" y="1198063"/>
              <a:ext cx="198720" cy="1504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A39D4CBA-3632-4B43-BD15-585A0510585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08383" y="1189063"/>
                <a:ext cx="2163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7A53A41C-B013-4D2C-8882-37FBB3DB57C2}"/>
                  </a:ext>
                </a:extLst>
              </p14:cNvPr>
              <p14:cNvContentPartPr/>
              <p14:nvPr/>
            </p14:nvContentPartPr>
            <p14:xfrm>
              <a:off x="4462423" y="1225423"/>
              <a:ext cx="82080" cy="12600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7A53A41C-B013-4D2C-8882-37FBB3DB57C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453423" y="1216423"/>
                <a:ext cx="9972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AA5D518-E323-4002-A755-FF3E77731F0F}"/>
                  </a:ext>
                </a:extLst>
              </p14:cNvPr>
              <p14:cNvContentPartPr/>
              <p14:nvPr/>
            </p14:nvContentPartPr>
            <p14:xfrm>
              <a:off x="3801823" y="1184023"/>
              <a:ext cx="102600" cy="16632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AA5D518-E323-4002-A755-FF3E77731F0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92823" y="1175023"/>
                <a:ext cx="12024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E444F106-E1B3-40C2-AAC8-091416F54A08}"/>
                  </a:ext>
                </a:extLst>
              </p14:cNvPr>
              <p14:cNvContentPartPr/>
              <p14:nvPr/>
            </p14:nvContentPartPr>
            <p14:xfrm>
              <a:off x="4113943" y="1185823"/>
              <a:ext cx="108720" cy="1778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E444F106-E1B3-40C2-AAC8-091416F54A0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04943" y="1176823"/>
                <a:ext cx="12636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281CD32B-A454-4822-A217-83797917EA2E}"/>
                  </a:ext>
                </a:extLst>
              </p14:cNvPr>
              <p14:cNvContentPartPr/>
              <p14:nvPr/>
            </p14:nvContentPartPr>
            <p14:xfrm>
              <a:off x="5223823" y="1037143"/>
              <a:ext cx="540720" cy="40824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281CD32B-A454-4822-A217-83797917EA2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14823" y="1028143"/>
                <a:ext cx="55836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9D11F96D-05D5-483A-BCCA-D987204D10B5}"/>
                  </a:ext>
                </a:extLst>
              </p14:cNvPr>
              <p14:cNvContentPartPr/>
              <p14:nvPr/>
            </p14:nvContentPartPr>
            <p14:xfrm>
              <a:off x="6053623" y="1187983"/>
              <a:ext cx="192600" cy="1238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9D11F96D-05D5-483A-BCCA-D987204D10B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44623" y="1178983"/>
                <a:ext cx="21024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1742624B-AB2E-420A-BC12-D8EC5243303F}"/>
                  </a:ext>
                </a:extLst>
              </p14:cNvPr>
              <p14:cNvContentPartPr/>
              <p14:nvPr/>
            </p14:nvContentPartPr>
            <p14:xfrm>
              <a:off x="6253783" y="962983"/>
              <a:ext cx="142920" cy="1058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1742624B-AB2E-420A-BC12-D8EC5243303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244783" y="954014"/>
                <a:ext cx="160560" cy="1234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7212ABB-64BD-4958-AEA3-A5A6EF088442}"/>
                  </a:ext>
                </a:extLst>
              </p14:cNvPr>
              <p14:cNvContentPartPr/>
              <p14:nvPr/>
            </p14:nvContentPartPr>
            <p14:xfrm>
              <a:off x="1816783" y="1412623"/>
              <a:ext cx="2842200" cy="48348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7212ABB-64BD-4958-AEA3-A5A6EF088442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07783" y="1403623"/>
                <a:ext cx="2859840" cy="5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292B86D1-4216-4342-ADA9-93B6C69EB197}"/>
                  </a:ext>
                </a:extLst>
              </p14:cNvPr>
              <p14:cNvContentPartPr/>
              <p14:nvPr/>
            </p14:nvContentPartPr>
            <p14:xfrm>
              <a:off x="6104743" y="1451143"/>
              <a:ext cx="1012680" cy="37260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292B86D1-4216-4342-ADA9-93B6C69EB19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95743" y="1442143"/>
                <a:ext cx="103032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3A07C21-651A-436D-BA65-44B215292A84}"/>
                  </a:ext>
                </a:extLst>
              </p14:cNvPr>
              <p14:cNvContentPartPr/>
              <p14:nvPr/>
            </p14:nvContentPartPr>
            <p14:xfrm>
              <a:off x="6105103" y="986023"/>
              <a:ext cx="461160" cy="7380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3A07C21-651A-436D-BA65-44B215292A8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69103" y="914023"/>
                <a:ext cx="532800" cy="88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AFF2BF90-A2F4-41DE-BB61-E100835697B0}"/>
                  </a:ext>
                </a:extLst>
              </p14:cNvPr>
              <p14:cNvContentPartPr/>
              <p14:nvPr/>
            </p14:nvContentPartPr>
            <p14:xfrm>
              <a:off x="6552223" y="489943"/>
              <a:ext cx="923040" cy="24264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AFF2BF90-A2F4-41DE-BB61-E100835697B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543223" y="480943"/>
                <a:ext cx="9406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875731E0-558F-443B-85EE-8395A2EE92B4}"/>
                  </a:ext>
                </a:extLst>
              </p14:cNvPr>
              <p14:cNvContentPartPr/>
              <p14:nvPr/>
            </p14:nvContentPartPr>
            <p14:xfrm>
              <a:off x="6274663" y="461143"/>
              <a:ext cx="1329120" cy="36360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875731E0-558F-443B-85EE-8395A2EE92B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238663" y="389143"/>
                <a:ext cx="140076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4E5019D8-F38F-4D8C-B4FC-565A4725F58F}"/>
                  </a:ext>
                </a:extLst>
              </p14:cNvPr>
              <p14:cNvContentPartPr/>
              <p14:nvPr/>
            </p14:nvContentPartPr>
            <p14:xfrm>
              <a:off x="951343" y="1545103"/>
              <a:ext cx="430920" cy="35784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4E5019D8-F38F-4D8C-B4FC-565A4725F58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15343" y="1473103"/>
                <a:ext cx="50256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D44954BD-21A5-4C2E-84C4-7B27D4DE9C09}"/>
                  </a:ext>
                </a:extLst>
              </p14:cNvPr>
              <p14:cNvContentPartPr/>
              <p14:nvPr/>
            </p14:nvContentPartPr>
            <p14:xfrm>
              <a:off x="983383" y="1914823"/>
              <a:ext cx="294480" cy="28692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D44954BD-21A5-4C2E-84C4-7B27D4DE9C0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74383" y="1905834"/>
                <a:ext cx="312120" cy="3045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E651225E-2B48-4FB6-A266-C8C8E0C9A205}"/>
                  </a:ext>
                </a:extLst>
              </p14:cNvPr>
              <p14:cNvContentPartPr/>
              <p14:nvPr/>
            </p14:nvContentPartPr>
            <p14:xfrm>
              <a:off x="445543" y="2327743"/>
              <a:ext cx="2255400" cy="4611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E651225E-2B48-4FB6-A266-C8C8E0C9A20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36543" y="2318743"/>
                <a:ext cx="227304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85CE9B10-F416-49E0-A9FC-B27216B89F20}"/>
                  </a:ext>
                </a:extLst>
              </p14:cNvPr>
              <p14:cNvContentPartPr/>
              <p14:nvPr/>
            </p14:nvContentPartPr>
            <p14:xfrm>
              <a:off x="8113543" y="2012743"/>
              <a:ext cx="646560" cy="2451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85CE9B10-F416-49E0-A9FC-B27216B89F2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104543" y="2003743"/>
                <a:ext cx="66420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EFE67EF3-A363-4793-A931-598601407975}"/>
                  </a:ext>
                </a:extLst>
              </p14:cNvPr>
              <p14:cNvContentPartPr/>
              <p14:nvPr/>
            </p14:nvContentPartPr>
            <p14:xfrm>
              <a:off x="9141343" y="1926703"/>
              <a:ext cx="1153080" cy="22968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EFE67EF3-A363-4793-A931-59860140797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132343" y="1917703"/>
                <a:ext cx="117072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31C71674-413E-4D16-9745-7EF464EBCA84}"/>
                  </a:ext>
                </a:extLst>
              </p14:cNvPr>
              <p14:cNvContentPartPr/>
              <p14:nvPr/>
            </p14:nvContentPartPr>
            <p14:xfrm>
              <a:off x="5346223" y="3024703"/>
              <a:ext cx="69480" cy="22968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31C71674-413E-4D16-9745-7EF464EBCA8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37223" y="3015717"/>
                <a:ext cx="87120" cy="2472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12C6C6D8-8997-4129-B6A3-0F57BDCB7105}"/>
                  </a:ext>
                </a:extLst>
              </p14:cNvPr>
              <p14:cNvContentPartPr/>
              <p14:nvPr/>
            </p14:nvContentPartPr>
            <p14:xfrm>
              <a:off x="5595343" y="2998783"/>
              <a:ext cx="182520" cy="15912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12C6C6D8-8997-4129-B6A3-0F57BDCB710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86343" y="2989783"/>
                <a:ext cx="20016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70CE93C7-C9AA-4BA1-A7FB-9EA364CF7432}"/>
                  </a:ext>
                </a:extLst>
              </p14:cNvPr>
              <p14:cNvContentPartPr/>
              <p14:nvPr/>
            </p14:nvContentPartPr>
            <p14:xfrm>
              <a:off x="6010783" y="2953423"/>
              <a:ext cx="194040" cy="153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70CE93C7-C9AA-4BA1-A7FB-9EA364CF743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001783" y="2944423"/>
                <a:ext cx="2116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AB830373-B8BA-4AAE-94CE-50AD6F58F6F0}"/>
                  </a:ext>
                </a:extLst>
              </p14:cNvPr>
              <p14:cNvContentPartPr/>
              <p14:nvPr/>
            </p14:nvContentPartPr>
            <p14:xfrm>
              <a:off x="6534223" y="2881423"/>
              <a:ext cx="251640" cy="14148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AB830373-B8BA-4AAE-94CE-50AD6F58F6F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525223" y="2872423"/>
                <a:ext cx="26928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EA396DFB-428E-40F2-88A5-9264C2B58E7E}"/>
                  </a:ext>
                </a:extLst>
              </p14:cNvPr>
              <p14:cNvContentPartPr/>
              <p14:nvPr/>
            </p14:nvContentPartPr>
            <p14:xfrm>
              <a:off x="6924823" y="2711503"/>
              <a:ext cx="1055520" cy="51012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EA396DFB-428E-40F2-88A5-9264C2B58E7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15823" y="2702503"/>
                <a:ext cx="1073160" cy="52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D2CE8ED4-E95C-482C-894E-3E433C4FD4A9}"/>
                  </a:ext>
                </a:extLst>
              </p14:cNvPr>
              <p14:cNvContentPartPr/>
              <p14:nvPr/>
            </p14:nvContentPartPr>
            <p14:xfrm>
              <a:off x="6705223" y="3626623"/>
              <a:ext cx="226440" cy="16200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D2CE8ED4-E95C-482C-894E-3E433C4FD4A9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696223" y="3617623"/>
                <a:ext cx="2440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B2F5CA0A-CDB3-40CC-BD92-7635176D10BF}"/>
                  </a:ext>
                </a:extLst>
              </p14:cNvPr>
              <p14:cNvContentPartPr/>
              <p14:nvPr/>
            </p14:nvContentPartPr>
            <p14:xfrm>
              <a:off x="6253783" y="3670183"/>
              <a:ext cx="138960" cy="1227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B2F5CA0A-CDB3-40CC-BD92-7635176D10BF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244783" y="3661183"/>
                <a:ext cx="15660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373E996-4500-4472-B03E-6D7A524D6A3B}"/>
                  </a:ext>
                </a:extLst>
              </p14:cNvPr>
              <p14:cNvContentPartPr/>
              <p14:nvPr/>
            </p14:nvContentPartPr>
            <p14:xfrm>
              <a:off x="5880823" y="3684583"/>
              <a:ext cx="178200" cy="12744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373E996-4500-4472-B03E-6D7A524D6A3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871823" y="3675583"/>
                <a:ext cx="19584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51478D2A-B102-4841-8587-4BFE7BE4ADB2}"/>
                  </a:ext>
                </a:extLst>
              </p14:cNvPr>
              <p14:cNvContentPartPr/>
              <p14:nvPr/>
            </p14:nvContentPartPr>
            <p14:xfrm>
              <a:off x="5487343" y="3758383"/>
              <a:ext cx="11160" cy="20664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51478D2A-B102-4841-8587-4BFE7BE4ADB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478343" y="3749383"/>
                <a:ext cx="2880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065A9F78-523F-4424-A4D1-6ECDB4E98733}"/>
                  </a:ext>
                </a:extLst>
              </p14:cNvPr>
              <p14:cNvContentPartPr/>
              <p14:nvPr/>
            </p14:nvContentPartPr>
            <p14:xfrm>
              <a:off x="755863" y="3191023"/>
              <a:ext cx="4332240" cy="1431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065A9F78-523F-4424-A4D1-6ECDB4E9873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46863" y="3182023"/>
                <a:ext cx="4349880" cy="14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5989F6C0-716E-4E7E-ADF3-D8C626DEEB1F}"/>
                  </a:ext>
                </a:extLst>
              </p14:cNvPr>
              <p14:cNvContentPartPr/>
              <p14:nvPr/>
            </p14:nvContentPartPr>
            <p14:xfrm>
              <a:off x="5436223" y="4124143"/>
              <a:ext cx="968400" cy="324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5989F6C0-716E-4E7E-ADF3-D8C626DEEB1F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27223" y="4115143"/>
                <a:ext cx="986040" cy="3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2E95B18D-4409-42C6-9E51-CAECD01614E2}"/>
                  </a:ext>
                </a:extLst>
              </p14:cNvPr>
              <p14:cNvContentPartPr/>
              <p14:nvPr/>
            </p14:nvContentPartPr>
            <p14:xfrm>
              <a:off x="623383" y="5062303"/>
              <a:ext cx="927000" cy="40284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2E95B18D-4409-42C6-9E51-CAECD01614E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14383" y="5053303"/>
                <a:ext cx="94464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26A401F4-986F-4A64-9471-89618AD712AA}"/>
                  </a:ext>
                </a:extLst>
              </p14:cNvPr>
              <p14:cNvContentPartPr/>
              <p14:nvPr/>
            </p14:nvContentPartPr>
            <p14:xfrm>
              <a:off x="5197903" y="5100463"/>
              <a:ext cx="131040" cy="22104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26A401F4-986F-4A64-9471-89618AD712AA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188903" y="5091463"/>
                <a:ext cx="14868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B45B8DDB-D172-48F5-8C1A-FA8E64DF4A26}"/>
                  </a:ext>
                </a:extLst>
              </p14:cNvPr>
              <p14:cNvContentPartPr/>
              <p14:nvPr/>
            </p14:nvContentPartPr>
            <p14:xfrm>
              <a:off x="5534503" y="5136103"/>
              <a:ext cx="280080" cy="1472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B45B8DDB-D172-48F5-8C1A-FA8E64DF4A2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525503" y="5127103"/>
                <a:ext cx="29772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8FFDF058-BF95-46CB-8D97-A9977013C184}"/>
                  </a:ext>
                </a:extLst>
              </p14:cNvPr>
              <p14:cNvContentPartPr/>
              <p14:nvPr/>
            </p14:nvContentPartPr>
            <p14:xfrm>
              <a:off x="2039263" y="5171743"/>
              <a:ext cx="304560" cy="16884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8FFDF058-BF95-46CB-8D97-A9977013C18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030263" y="5162743"/>
                <a:ext cx="32220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788A6248-C6C7-4E61-8BBE-D081D6C4BE07}"/>
                  </a:ext>
                </a:extLst>
              </p14:cNvPr>
              <p14:cNvContentPartPr/>
              <p14:nvPr/>
            </p14:nvContentPartPr>
            <p14:xfrm>
              <a:off x="2566303" y="5222503"/>
              <a:ext cx="265680" cy="12924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788A6248-C6C7-4E61-8BBE-D081D6C4BE0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557303" y="5213503"/>
                <a:ext cx="28332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C76EE054-29E2-48C4-9C94-5D68925A5241}"/>
                  </a:ext>
                </a:extLst>
              </p14:cNvPr>
              <p14:cNvContentPartPr/>
              <p14:nvPr/>
            </p14:nvContentPartPr>
            <p14:xfrm>
              <a:off x="3954103" y="5225023"/>
              <a:ext cx="222480" cy="11772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C76EE054-29E2-48C4-9C94-5D68925A5241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45103" y="5216023"/>
                <a:ext cx="24012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341A8CB8-4874-40B2-9048-825773219580}"/>
                  </a:ext>
                </a:extLst>
              </p14:cNvPr>
              <p14:cNvContentPartPr/>
              <p14:nvPr/>
            </p14:nvContentPartPr>
            <p14:xfrm>
              <a:off x="4533343" y="5169223"/>
              <a:ext cx="241560" cy="126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341A8CB8-4874-40B2-9048-82577321958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524343" y="5160223"/>
                <a:ext cx="2592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CEBA62CB-AA69-48FA-B556-35213BE61D2A}"/>
                  </a:ext>
                </a:extLst>
              </p14:cNvPr>
              <p14:cNvContentPartPr/>
              <p14:nvPr/>
            </p14:nvContentPartPr>
            <p14:xfrm>
              <a:off x="3033223" y="5225023"/>
              <a:ext cx="689040" cy="1602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CEBA62CB-AA69-48FA-B556-35213BE61D2A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024223" y="5216023"/>
                <a:ext cx="7066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E46D0FEC-91CC-48EB-B682-102A4D2A2473}"/>
                  </a:ext>
                </a:extLst>
              </p14:cNvPr>
              <p14:cNvContentPartPr/>
              <p14:nvPr/>
            </p14:nvContentPartPr>
            <p14:xfrm>
              <a:off x="7196263" y="3822463"/>
              <a:ext cx="3194280" cy="168768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E46D0FEC-91CC-48EB-B682-102A4D2A247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187263" y="3813463"/>
                <a:ext cx="3211920" cy="17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E266E026-34A0-4993-A6DD-1A7AC29F15DC}"/>
                  </a:ext>
                </a:extLst>
              </p14:cNvPr>
              <p14:cNvContentPartPr/>
              <p14:nvPr/>
            </p14:nvContentPartPr>
            <p14:xfrm>
              <a:off x="6014023" y="5762503"/>
              <a:ext cx="346680" cy="18720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E266E026-34A0-4993-A6DD-1A7AC29F15D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005023" y="5753503"/>
                <a:ext cx="36432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95ADBC17-A133-4FD2-8BA6-8800BFBD38EE}"/>
                  </a:ext>
                </a:extLst>
              </p14:cNvPr>
              <p14:cNvContentPartPr/>
              <p14:nvPr/>
            </p14:nvContentPartPr>
            <p14:xfrm>
              <a:off x="5578783" y="5776543"/>
              <a:ext cx="93600" cy="26172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95ADBC17-A133-4FD2-8BA6-8800BFBD38E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569783" y="5767543"/>
                <a:ext cx="11124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756BA293-2958-4D23-B623-5931CB990BCC}"/>
                  </a:ext>
                </a:extLst>
              </p14:cNvPr>
              <p14:cNvContentPartPr/>
              <p14:nvPr/>
            </p14:nvContentPartPr>
            <p14:xfrm>
              <a:off x="4852303" y="5850343"/>
              <a:ext cx="235800" cy="12204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756BA293-2958-4D23-B623-5931CB990BCC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43303" y="5841343"/>
                <a:ext cx="25344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AD766005-959C-46E3-8231-3A6BD10EBDFF}"/>
                  </a:ext>
                </a:extLst>
              </p14:cNvPr>
              <p14:cNvContentPartPr/>
              <p14:nvPr/>
            </p14:nvContentPartPr>
            <p14:xfrm>
              <a:off x="4062463" y="5846023"/>
              <a:ext cx="287640" cy="160560"/>
            </p14:xfrm>
          </p:contentPart>
        </mc:Choice>
        <mc:Fallback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AD766005-959C-46E3-8231-3A6BD10EBDFF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053463" y="5837023"/>
                <a:ext cx="30528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D7134753-8676-45D7-9BBC-E95C487AFC2C}"/>
                  </a:ext>
                </a:extLst>
              </p14:cNvPr>
              <p14:cNvContentPartPr/>
              <p14:nvPr/>
            </p14:nvContentPartPr>
            <p14:xfrm>
              <a:off x="3311503" y="5889223"/>
              <a:ext cx="315000" cy="101520"/>
            </p14:xfrm>
          </p:contentPart>
        </mc:Choice>
        <mc:Fallback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D7134753-8676-45D7-9BBC-E95C487AFC2C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302503" y="5880223"/>
                <a:ext cx="3326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128926BC-AA74-48F7-BEB3-1CC582C9BD51}"/>
                  </a:ext>
                </a:extLst>
              </p14:cNvPr>
              <p14:cNvContentPartPr/>
              <p14:nvPr/>
            </p14:nvContentPartPr>
            <p14:xfrm>
              <a:off x="1669183" y="5853943"/>
              <a:ext cx="1259280" cy="30996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128926BC-AA74-48F7-BEB3-1CC582C9BD51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660183" y="5844943"/>
                <a:ext cx="1276920" cy="3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C3606D6E-8FC6-404B-A34E-84DC4021BF94}"/>
                  </a:ext>
                </a:extLst>
              </p14:cNvPr>
              <p14:cNvContentPartPr/>
              <p14:nvPr/>
            </p14:nvContentPartPr>
            <p14:xfrm>
              <a:off x="6105103" y="5051863"/>
              <a:ext cx="676080" cy="34488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C3606D6E-8FC6-404B-A34E-84DC4021BF94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096103" y="5042863"/>
                <a:ext cx="69372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42993EE3-E0D8-4543-98AA-47FDB61799F7}"/>
                  </a:ext>
                </a:extLst>
              </p14:cNvPr>
              <p14:cNvContentPartPr/>
              <p14:nvPr/>
            </p14:nvContentPartPr>
            <p14:xfrm>
              <a:off x="1853503" y="5813263"/>
              <a:ext cx="735120" cy="23184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42993EE3-E0D8-4543-98AA-47FDB61799F7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817503" y="5741263"/>
                <a:ext cx="80676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723C4012-4B7E-4917-B720-47387D10E3CB}"/>
                  </a:ext>
                </a:extLst>
              </p14:cNvPr>
              <p14:cNvContentPartPr/>
              <p14:nvPr/>
            </p14:nvContentPartPr>
            <p14:xfrm>
              <a:off x="7051183" y="5591503"/>
              <a:ext cx="1258920" cy="57852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723C4012-4B7E-4917-B720-47387D10E3CB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042183" y="5582503"/>
                <a:ext cx="1276560" cy="59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9515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Right Shift (&gt;&gt;)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2E95B18D-4409-42C6-9E51-CAECD01614E2}"/>
                  </a:ext>
                </a:extLst>
              </p14:cNvPr>
              <p14:cNvContentPartPr/>
              <p14:nvPr/>
            </p14:nvContentPartPr>
            <p14:xfrm>
              <a:off x="657943" y="5115223"/>
              <a:ext cx="360" cy="3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2E95B18D-4409-42C6-9E51-CAECD01614E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943" y="510622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61BC67C7-0DA1-45E7-AD07-A29DF461FEA0}"/>
                  </a:ext>
                </a:extLst>
              </p14:cNvPr>
              <p14:cNvContentPartPr/>
              <p14:nvPr/>
            </p14:nvContentPartPr>
            <p14:xfrm>
              <a:off x="2194423" y="4189303"/>
              <a:ext cx="852840" cy="32292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61BC67C7-0DA1-45E7-AD07-A29DF461FE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5423" y="4180303"/>
                <a:ext cx="87048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C8BBE2DE-E4AB-4672-BC4F-01B31F8AFC9B}"/>
                  </a:ext>
                </a:extLst>
              </p14:cNvPr>
              <p14:cNvContentPartPr/>
              <p14:nvPr/>
            </p14:nvContentPartPr>
            <p14:xfrm>
              <a:off x="6351703" y="4532023"/>
              <a:ext cx="1625040" cy="24372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C8BBE2DE-E4AB-4672-BC4F-01B31F8AFC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42703" y="4523023"/>
                <a:ext cx="164268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420C07B6-0D7B-4C78-B49B-1952F346224F}"/>
                  </a:ext>
                </a:extLst>
              </p14:cNvPr>
              <p14:cNvContentPartPr/>
              <p14:nvPr/>
            </p14:nvContentPartPr>
            <p14:xfrm>
              <a:off x="226663" y="4637143"/>
              <a:ext cx="5826240" cy="141660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420C07B6-0D7B-4C78-B49B-1952F34622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7663" y="4628143"/>
                <a:ext cx="5843880" cy="14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2F81AA48-8F77-4E26-B872-A8C10E82F988}"/>
                  </a:ext>
                </a:extLst>
              </p14:cNvPr>
              <p14:cNvContentPartPr/>
              <p14:nvPr/>
            </p14:nvContentPartPr>
            <p14:xfrm>
              <a:off x="3842503" y="141823"/>
              <a:ext cx="3580560" cy="81072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2F81AA48-8F77-4E26-B872-A8C10E82F98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06503" y="69823"/>
                <a:ext cx="3652200" cy="9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F617892F-BC3D-47B8-8065-CA4A4FF9CA1C}"/>
                  </a:ext>
                </a:extLst>
              </p14:cNvPr>
              <p14:cNvContentPartPr/>
              <p14:nvPr/>
            </p14:nvContentPartPr>
            <p14:xfrm>
              <a:off x="221263" y="283303"/>
              <a:ext cx="8891280" cy="3750480"/>
            </p14:xfrm>
          </p:contentPart>
        </mc:Choice>
        <mc:Fallback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F617892F-BC3D-47B8-8065-CA4A4FF9CA1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2263" y="274303"/>
                <a:ext cx="8908920" cy="37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E27FAF8F-DFDD-4B40-8A57-7CBBB0F34E18}"/>
                  </a:ext>
                </a:extLst>
              </p14:cNvPr>
              <p14:cNvContentPartPr/>
              <p14:nvPr/>
            </p14:nvContentPartPr>
            <p14:xfrm>
              <a:off x="1437703" y="3057823"/>
              <a:ext cx="1922040" cy="1517040"/>
            </p14:xfrm>
          </p:contentPart>
        </mc:Choice>
        <mc:Fallback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E27FAF8F-DFDD-4B40-8A57-7CBBB0F34E1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01703" y="2985823"/>
                <a:ext cx="1993680" cy="16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117E692A-D605-4DC4-89FA-54B855C87494}"/>
                  </a:ext>
                </a:extLst>
              </p14:cNvPr>
              <p14:cNvContentPartPr/>
              <p14:nvPr/>
            </p14:nvContentPartPr>
            <p14:xfrm>
              <a:off x="2038183" y="2122543"/>
              <a:ext cx="533160" cy="404640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117E692A-D605-4DC4-89FA-54B855C8749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02183" y="2050543"/>
                <a:ext cx="604800" cy="5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2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Unsigned Right Shift (&gt;&gt;&gt;)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D03F4CE-73E0-4DF8-94F8-4CDECBC27051}"/>
                  </a:ext>
                </a:extLst>
              </p14:cNvPr>
              <p14:cNvContentPartPr/>
              <p14:nvPr/>
            </p14:nvContentPartPr>
            <p14:xfrm>
              <a:off x="7135783" y="475543"/>
              <a:ext cx="432360" cy="155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D03F4CE-73E0-4DF8-94F8-4CDECBC270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26783" y="466543"/>
                <a:ext cx="45000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6D9BED3-3998-42CC-8BE9-8C0BA29105FA}"/>
                  </a:ext>
                </a:extLst>
              </p14:cNvPr>
              <p14:cNvContentPartPr/>
              <p14:nvPr/>
            </p14:nvContentPartPr>
            <p14:xfrm>
              <a:off x="7894663" y="253783"/>
              <a:ext cx="1255320" cy="3790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6D9BED3-3998-42CC-8BE9-8C0BA29105F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85663" y="244783"/>
                <a:ext cx="127296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A880BAF-4E0E-4875-8425-A8350447058D}"/>
                  </a:ext>
                </a:extLst>
              </p14:cNvPr>
              <p14:cNvContentPartPr/>
              <p14:nvPr/>
            </p14:nvContentPartPr>
            <p14:xfrm>
              <a:off x="9328183" y="216703"/>
              <a:ext cx="1412280" cy="3528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A880BAF-4E0E-4875-8425-A8350447058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19181" y="207703"/>
                <a:ext cx="1429924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80346D5-54A5-4476-AE93-246CA49583DB}"/>
                  </a:ext>
                </a:extLst>
              </p14:cNvPr>
              <p14:cNvContentPartPr/>
              <p14:nvPr/>
            </p14:nvContentPartPr>
            <p14:xfrm>
              <a:off x="688543" y="1268983"/>
              <a:ext cx="1719720" cy="2300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80346D5-54A5-4476-AE93-246CA49583D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9543" y="1259983"/>
                <a:ext cx="17373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30A37FDA-C967-4ABE-B332-07607B89C3F2}"/>
                  </a:ext>
                </a:extLst>
              </p14:cNvPr>
              <p14:cNvContentPartPr/>
              <p14:nvPr/>
            </p14:nvContentPartPr>
            <p14:xfrm>
              <a:off x="2782303" y="1151623"/>
              <a:ext cx="434520" cy="2682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30A37FDA-C967-4ABE-B332-07607B89C3F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73303" y="1142623"/>
                <a:ext cx="45216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E533F18-85D5-440A-8B3A-E1B4D6334473}"/>
                  </a:ext>
                </a:extLst>
              </p14:cNvPr>
              <p14:cNvContentPartPr/>
              <p14:nvPr/>
            </p14:nvContentPartPr>
            <p14:xfrm>
              <a:off x="3549823" y="1618903"/>
              <a:ext cx="600840" cy="28296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E533F18-85D5-440A-8B3A-E1B4D633447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40823" y="1609903"/>
                <a:ext cx="61848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49162C1-2E90-45D8-ADF0-5DA5234566A0}"/>
                  </a:ext>
                </a:extLst>
              </p14:cNvPr>
              <p14:cNvContentPartPr/>
              <p14:nvPr/>
            </p14:nvContentPartPr>
            <p14:xfrm>
              <a:off x="4396903" y="1714663"/>
              <a:ext cx="439560" cy="1209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49162C1-2E90-45D8-ADF0-5DA5234566A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87903" y="1705663"/>
                <a:ext cx="45720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8CA8905-86CE-4296-8F19-68CC44B34242}"/>
                  </a:ext>
                </a:extLst>
              </p14:cNvPr>
              <p14:cNvContentPartPr/>
              <p14:nvPr/>
            </p14:nvContentPartPr>
            <p14:xfrm>
              <a:off x="7033903" y="1596583"/>
              <a:ext cx="16560" cy="23616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8CA8905-86CE-4296-8F19-68CC44B3424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24903" y="1587583"/>
                <a:ext cx="342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6B56F37C-A556-48D6-A575-BFAE77E0A527}"/>
                  </a:ext>
                </a:extLst>
              </p14:cNvPr>
              <p14:cNvContentPartPr/>
              <p14:nvPr/>
            </p14:nvContentPartPr>
            <p14:xfrm>
              <a:off x="7198783" y="1615663"/>
              <a:ext cx="257760" cy="17604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6B56F37C-A556-48D6-A575-BFAE77E0A52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89783" y="1606663"/>
                <a:ext cx="27540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217DD55C-5F11-4B99-97D0-66AC469C09C5}"/>
                  </a:ext>
                </a:extLst>
              </p14:cNvPr>
              <p14:cNvContentPartPr/>
              <p14:nvPr/>
            </p14:nvContentPartPr>
            <p14:xfrm>
              <a:off x="8400823" y="1263223"/>
              <a:ext cx="1335600" cy="56916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217DD55C-5F11-4B99-97D0-66AC469C09C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391823" y="1254223"/>
                <a:ext cx="135324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23724FED-D30B-41F3-8E53-2A1A1AE753B3}"/>
                  </a:ext>
                </a:extLst>
              </p14:cNvPr>
              <p14:cNvContentPartPr/>
              <p14:nvPr/>
            </p14:nvContentPartPr>
            <p14:xfrm>
              <a:off x="1291903" y="1975663"/>
              <a:ext cx="6053760" cy="107604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23724FED-D30B-41F3-8E53-2A1A1AE753B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82903" y="1966663"/>
                <a:ext cx="6071400" cy="10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BE0C7748-BA19-4E45-A254-94A44EA62207}"/>
                  </a:ext>
                </a:extLst>
              </p14:cNvPr>
              <p14:cNvContentPartPr/>
              <p14:nvPr/>
            </p14:nvContentPartPr>
            <p14:xfrm>
              <a:off x="2070223" y="2120023"/>
              <a:ext cx="5440680" cy="81972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BE0C7748-BA19-4E45-A254-94A44EA6220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34223" y="2048023"/>
                <a:ext cx="5512320" cy="9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6F0BB56D-5205-4860-868A-40D37B9A8F48}"/>
                  </a:ext>
                </a:extLst>
              </p14:cNvPr>
              <p14:cNvContentPartPr/>
              <p14:nvPr/>
            </p14:nvContentPartPr>
            <p14:xfrm>
              <a:off x="823903" y="3918583"/>
              <a:ext cx="840600" cy="8604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6F0BB56D-5205-4860-868A-40D37B9A8F48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14903" y="3909583"/>
                <a:ext cx="85824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64328050-0E2E-423A-A5EF-11C5E77F938C}"/>
                  </a:ext>
                </a:extLst>
              </p14:cNvPr>
              <p14:cNvContentPartPr/>
              <p14:nvPr/>
            </p14:nvContentPartPr>
            <p14:xfrm>
              <a:off x="836863" y="4078783"/>
              <a:ext cx="541080" cy="3996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64328050-0E2E-423A-A5EF-11C5E77F938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27863" y="4069783"/>
                <a:ext cx="5587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A7A92A82-A6F2-49AE-98BB-D20929E664D5}"/>
                  </a:ext>
                </a:extLst>
              </p14:cNvPr>
              <p14:cNvContentPartPr/>
              <p14:nvPr/>
            </p14:nvContentPartPr>
            <p14:xfrm>
              <a:off x="594223" y="3654703"/>
              <a:ext cx="1130040" cy="1688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A7A92A82-A6F2-49AE-98BB-D20929E664D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5223" y="3645703"/>
                <a:ext cx="114768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CA208834-0F30-4299-B516-5882892E741E}"/>
                  </a:ext>
                </a:extLst>
              </p14:cNvPr>
              <p14:cNvContentPartPr/>
              <p14:nvPr/>
            </p14:nvContentPartPr>
            <p14:xfrm>
              <a:off x="2235103" y="3853423"/>
              <a:ext cx="359280" cy="615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CA208834-0F30-4299-B516-5882892E741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26103" y="3844423"/>
                <a:ext cx="37692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4112D881-C83A-49B3-80FF-B15F926F8E0E}"/>
                  </a:ext>
                </a:extLst>
              </p14:cNvPr>
              <p14:cNvContentPartPr/>
              <p14:nvPr/>
            </p14:nvContentPartPr>
            <p14:xfrm>
              <a:off x="2815783" y="3644263"/>
              <a:ext cx="398520" cy="3967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4112D881-C83A-49B3-80FF-B15F926F8E0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06783" y="3635263"/>
                <a:ext cx="41616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88E12973-4610-4D52-A8D3-FF913EF1A903}"/>
                  </a:ext>
                </a:extLst>
              </p14:cNvPr>
              <p14:cNvContentPartPr/>
              <p14:nvPr/>
            </p14:nvContentPartPr>
            <p14:xfrm>
              <a:off x="3531463" y="3737143"/>
              <a:ext cx="722880" cy="16848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88E12973-4610-4D52-A8D3-FF913EF1A90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22463" y="3728143"/>
                <a:ext cx="74052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440D6BF0-B8A4-4065-8BE0-E11B403F4056}"/>
                  </a:ext>
                </a:extLst>
              </p14:cNvPr>
              <p14:cNvContentPartPr/>
              <p14:nvPr/>
            </p14:nvContentPartPr>
            <p14:xfrm>
              <a:off x="6810343" y="3556783"/>
              <a:ext cx="254880" cy="12024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440D6BF0-B8A4-4065-8BE0-E11B403F405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801343" y="3547783"/>
                <a:ext cx="27252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8EFC5E76-4538-459B-B633-91797550401D}"/>
                  </a:ext>
                </a:extLst>
              </p14:cNvPr>
              <p14:cNvContentPartPr/>
              <p14:nvPr/>
            </p14:nvContentPartPr>
            <p14:xfrm>
              <a:off x="5899543" y="3579103"/>
              <a:ext cx="734400" cy="19008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8EFC5E76-4538-459B-B633-91797550401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90543" y="3570103"/>
                <a:ext cx="75204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2F921295-7EA4-4F58-8C0C-B91E3BC9919F}"/>
                  </a:ext>
                </a:extLst>
              </p14:cNvPr>
              <p14:cNvContentPartPr/>
              <p14:nvPr/>
            </p14:nvContentPartPr>
            <p14:xfrm>
              <a:off x="4239943" y="4403863"/>
              <a:ext cx="324000" cy="3038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2F921295-7EA4-4F58-8C0C-B91E3BC9919F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230943" y="4394863"/>
                <a:ext cx="34164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EBA8D425-8C68-4BA7-856C-2FA29D688200}"/>
                  </a:ext>
                </a:extLst>
              </p14:cNvPr>
              <p14:cNvContentPartPr/>
              <p14:nvPr/>
            </p14:nvContentPartPr>
            <p14:xfrm>
              <a:off x="6757423" y="4125943"/>
              <a:ext cx="2992680" cy="110340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EBA8D425-8C68-4BA7-856C-2FA29D68820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48423" y="4116943"/>
                <a:ext cx="3010320" cy="11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1E1784F1-05CB-49BD-8D0D-08320E9C92F5}"/>
                  </a:ext>
                </a:extLst>
              </p14:cNvPr>
              <p14:cNvContentPartPr/>
              <p14:nvPr/>
            </p14:nvContentPartPr>
            <p14:xfrm>
              <a:off x="5749063" y="5342383"/>
              <a:ext cx="210240" cy="17172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1E1784F1-05CB-49BD-8D0D-08320E9C92F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740063" y="5333383"/>
                <a:ext cx="2278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2E384FD8-A82B-4A88-BE18-43961BDB1FAB}"/>
                  </a:ext>
                </a:extLst>
              </p14:cNvPr>
              <p14:cNvContentPartPr/>
              <p14:nvPr/>
            </p14:nvContentPartPr>
            <p14:xfrm>
              <a:off x="5438743" y="5271463"/>
              <a:ext cx="33120" cy="2307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2E384FD8-A82B-4A88-BE18-43961BDB1FA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429743" y="5262463"/>
                <a:ext cx="5076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0C23AE0E-4042-455F-BCF0-071A7B8FE10E}"/>
                  </a:ext>
                </a:extLst>
              </p14:cNvPr>
              <p14:cNvContentPartPr/>
              <p14:nvPr/>
            </p14:nvContentPartPr>
            <p14:xfrm>
              <a:off x="4943743" y="5249863"/>
              <a:ext cx="58680" cy="24408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0C23AE0E-4042-455F-BCF0-071A7B8FE10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934743" y="5240863"/>
                <a:ext cx="7632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8DDECEAA-52C9-4044-9306-FF8EDC46D819}"/>
                  </a:ext>
                </a:extLst>
              </p14:cNvPr>
              <p14:cNvContentPartPr/>
              <p14:nvPr/>
            </p14:nvContentPartPr>
            <p14:xfrm>
              <a:off x="4568983" y="5273623"/>
              <a:ext cx="33840" cy="23292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8DDECEAA-52C9-4044-9306-FF8EDC46D81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59983" y="5264623"/>
                <a:ext cx="5148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C4101D3D-A907-4DEC-8F19-3434B3C5DA4C}"/>
                  </a:ext>
                </a:extLst>
              </p14:cNvPr>
              <p14:cNvContentPartPr/>
              <p14:nvPr/>
            </p14:nvContentPartPr>
            <p14:xfrm>
              <a:off x="4182343" y="5326903"/>
              <a:ext cx="72000" cy="26460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C4101D3D-A907-4DEC-8F19-3434B3C5DA4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173343" y="5317903"/>
                <a:ext cx="8964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602D7831-B6B8-4007-85FC-F2BED778B5A5}"/>
                  </a:ext>
                </a:extLst>
              </p14:cNvPr>
              <p14:cNvContentPartPr/>
              <p14:nvPr/>
            </p14:nvContentPartPr>
            <p14:xfrm>
              <a:off x="4994863" y="4398823"/>
              <a:ext cx="1042200" cy="261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602D7831-B6B8-4007-85FC-F2BED778B5A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85863" y="4389823"/>
                <a:ext cx="10598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457D0D78-31DB-41AC-88B5-F129894B8F16}"/>
                  </a:ext>
                </a:extLst>
              </p14:cNvPr>
              <p14:cNvContentPartPr/>
              <p14:nvPr/>
            </p14:nvContentPartPr>
            <p14:xfrm>
              <a:off x="1264183" y="5676463"/>
              <a:ext cx="729360" cy="4680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457D0D78-31DB-41AC-88B5-F129894B8F1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255183" y="5667463"/>
                <a:ext cx="747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EC8B73B1-B0F1-4E4A-A15A-C2A66869E51F}"/>
                  </a:ext>
                </a:extLst>
              </p14:cNvPr>
              <p14:cNvContentPartPr/>
              <p14:nvPr/>
            </p14:nvContentPartPr>
            <p14:xfrm>
              <a:off x="1454263" y="5134303"/>
              <a:ext cx="565560" cy="38484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EC8B73B1-B0F1-4E4A-A15A-C2A66869E51F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445263" y="5125303"/>
                <a:ext cx="583200" cy="4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B9A86185-8E2E-4F6F-90C3-C38FD9E52138}"/>
                  </a:ext>
                </a:extLst>
              </p14:cNvPr>
              <p14:cNvContentPartPr/>
              <p14:nvPr/>
            </p14:nvContentPartPr>
            <p14:xfrm>
              <a:off x="1288663" y="5147623"/>
              <a:ext cx="1724400" cy="4503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B9A86185-8E2E-4F6F-90C3-C38FD9E52138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252663" y="5075623"/>
                <a:ext cx="1796040" cy="5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65AC3C53-5DA3-4163-9671-90D5938ADC87}"/>
                  </a:ext>
                </a:extLst>
              </p14:cNvPr>
              <p14:cNvContentPartPr/>
              <p14:nvPr/>
            </p14:nvContentPartPr>
            <p14:xfrm>
              <a:off x="7163503" y="91423"/>
              <a:ext cx="4483440" cy="100188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65AC3C53-5DA3-4163-9671-90D5938ADC87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127503" y="19423"/>
                <a:ext cx="4555080" cy="11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8FB4A220-F928-4D4D-AE1B-567836CF48C0}"/>
                  </a:ext>
                </a:extLst>
              </p14:cNvPr>
              <p14:cNvContentPartPr/>
              <p14:nvPr/>
            </p14:nvContentPartPr>
            <p14:xfrm>
              <a:off x="4354783" y="5817943"/>
              <a:ext cx="732960" cy="36180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8FB4A220-F928-4D4D-AE1B-567836CF48C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345783" y="5808943"/>
                <a:ext cx="75060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0C6BBFC6-8302-42FE-BE6D-EC1E1BA52D67}"/>
                  </a:ext>
                </a:extLst>
              </p14:cNvPr>
              <p14:cNvContentPartPr/>
              <p14:nvPr/>
            </p14:nvContentPartPr>
            <p14:xfrm>
              <a:off x="5304463" y="5653783"/>
              <a:ext cx="1437840" cy="7214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0C6BBFC6-8302-42FE-BE6D-EC1E1BA52D6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295463" y="5644783"/>
                <a:ext cx="145548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DAEFD9E8-FEE4-4DC6-9E85-9C0C1D8B2FEF}"/>
                  </a:ext>
                </a:extLst>
              </p14:cNvPr>
              <p14:cNvContentPartPr/>
              <p14:nvPr/>
            </p14:nvContentPartPr>
            <p14:xfrm>
              <a:off x="1784743" y="4760983"/>
              <a:ext cx="293760" cy="1371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DAEFD9E8-FEE4-4DC6-9E85-9C0C1D8B2FE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75743" y="4751983"/>
                <a:ext cx="31140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E4C6A417-F9A2-4227-88AA-1D05887799A0}"/>
                  </a:ext>
                </a:extLst>
              </p14:cNvPr>
              <p14:cNvContentPartPr/>
              <p14:nvPr/>
            </p14:nvContentPartPr>
            <p14:xfrm>
              <a:off x="5274583" y="5015143"/>
              <a:ext cx="222840" cy="1062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E4C6A417-F9A2-4227-88AA-1D05887799A0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265583" y="5006143"/>
                <a:ext cx="24048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0834703D-795F-4B2E-9525-927A308FC210}"/>
                  </a:ext>
                </a:extLst>
              </p14:cNvPr>
              <p14:cNvContentPartPr/>
              <p14:nvPr/>
            </p14:nvContentPartPr>
            <p14:xfrm>
              <a:off x="5431183" y="4737223"/>
              <a:ext cx="79560" cy="20412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0834703D-795F-4B2E-9525-927A308FC210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422183" y="4728223"/>
                <a:ext cx="9720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CC95E5A2-7391-4879-8DD1-D416964EC810}"/>
                  </a:ext>
                </a:extLst>
              </p14:cNvPr>
              <p14:cNvContentPartPr/>
              <p14:nvPr/>
            </p14:nvContentPartPr>
            <p14:xfrm>
              <a:off x="2275063" y="4489543"/>
              <a:ext cx="1734840" cy="120132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CC95E5A2-7391-4879-8DD1-D416964EC810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266063" y="4480543"/>
                <a:ext cx="1752480" cy="121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2656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4837193" cy="637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Binary Numbers &amp; Conversion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Storage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Addition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2’s Complement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Subtraction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Operators: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AND (&amp;)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OR (|)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XOR (^)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NOT (~)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Left Shift (&lt;&lt;) 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Right Shift (&gt;&gt;)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Unsigned Right Shift (&gt;&gt;&gt;)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A28A39-7462-4132-AF0A-41C9E9462DC3}"/>
              </a:ext>
            </a:extLst>
          </p:cNvPr>
          <p:cNvSpPr/>
          <p:nvPr/>
        </p:nvSpPr>
        <p:spPr>
          <a:xfrm>
            <a:off x="6096000" y="961625"/>
            <a:ext cx="6096000" cy="12875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Check if a number is even or odd using bitwise operators.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35EEDA8-DD3E-4290-A5F0-3019B8EB6A1F}"/>
                  </a:ext>
                </a:extLst>
              </p14:cNvPr>
              <p14:cNvContentPartPr/>
              <p14:nvPr/>
            </p14:nvContentPartPr>
            <p14:xfrm>
              <a:off x="4271263" y="1184023"/>
              <a:ext cx="546480" cy="244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35EEDA8-DD3E-4290-A5F0-3019B8EB6A1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62263" y="1175023"/>
                <a:ext cx="564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992CBCA-2C5B-419A-A801-F3497FAE48A4}"/>
                  </a:ext>
                </a:extLst>
              </p14:cNvPr>
              <p14:cNvContentPartPr/>
              <p14:nvPr/>
            </p14:nvContentPartPr>
            <p14:xfrm>
              <a:off x="2091463" y="1646623"/>
              <a:ext cx="504000" cy="1756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992CBCA-2C5B-419A-A801-F3497FAE48A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82463" y="1637623"/>
                <a:ext cx="52164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AC6513B-05CA-4CD9-9E25-DCC9B74800DA}"/>
                  </a:ext>
                </a:extLst>
              </p14:cNvPr>
              <p14:cNvContentPartPr/>
              <p14:nvPr/>
            </p14:nvContentPartPr>
            <p14:xfrm>
              <a:off x="1975543" y="2083303"/>
              <a:ext cx="1299600" cy="10101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AC6513B-05CA-4CD9-9E25-DCC9B74800D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66543" y="2074303"/>
                <a:ext cx="1317240" cy="102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35974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Unsigned Left Shift </a:t>
            </a:r>
            <a:r>
              <a:rPr lang="en-US" sz="4800" b="1" dirty="0">
                <a:solidFill>
                  <a:srgbClr val="FF0000"/>
                </a:solidFill>
                <a:highlight>
                  <a:srgbClr val="FFFF00"/>
                </a:highlight>
                <a:latin typeface="Montserrat"/>
                <a:ea typeface="Montserrat"/>
                <a:cs typeface="Montserrat"/>
                <a:sym typeface="Montserrat"/>
              </a:rPr>
              <a:t>(NOT THERE)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8CDF2AF-A9F5-4EA4-AEAE-BDF1D8A61292}"/>
                  </a:ext>
                </a:extLst>
              </p14:cNvPr>
              <p14:cNvContentPartPr/>
              <p14:nvPr/>
            </p14:nvContentPartPr>
            <p14:xfrm>
              <a:off x="3314383" y="1284823"/>
              <a:ext cx="55440" cy="2300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8CDF2AF-A9F5-4EA4-AEAE-BDF1D8A612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5383" y="1275823"/>
                <a:ext cx="7308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543F897B-5A2E-4ED8-88E8-46B901A45C39}"/>
                  </a:ext>
                </a:extLst>
              </p14:cNvPr>
              <p14:cNvContentPartPr/>
              <p14:nvPr/>
            </p14:nvContentPartPr>
            <p14:xfrm>
              <a:off x="2764303" y="1291663"/>
              <a:ext cx="34560" cy="2422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543F897B-5A2E-4ED8-88E8-46B901A45C3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5303" y="1282663"/>
                <a:ext cx="5220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C9848CE-E83C-4ADE-A145-A53CD80C4539}"/>
                  </a:ext>
                </a:extLst>
              </p14:cNvPr>
              <p14:cNvContentPartPr/>
              <p14:nvPr/>
            </p14:nvContentPartPr>
            <p14:xfrm>
              <a:off x="2410063" y="1322623"/>
              <a:ext cx="14760" cy="2318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C9848CE-E83C-4ADE-A145-A53CD80C45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01063" y="1313623"/>
                <a:ext cx="3240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1E5273F-13A9-4258-AE9F-D7DAC8D27DC7}"/>
                  </a:ext>
                </a:extLst>
              </p14:cNvPr>
              <p14:cNvContentPartPr/>
              <p14:nvPr/>
            </p14:nvContentPartPr>
            <p14:xfrm>
              <a:off x="2161663" y="1297423"/>
              <a:ext cx="57600" cy="2865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1E5273F-13A9-4258-AE9F-D7DAC8D27DC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52663" y="1288423"/>
                <a:ext cx="7524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ADF96B60-E359-464A-94F5-C546860E20E9}"/>
                  </a:ext>
                </a:extLst>
              </p14:cNvPr>
              <p14:cNvContentPartPr/>
              <p14:nvPr/>
            </p14:nvContentPartPr>
            <p14:xfrm>
              <a:off x="1938823" y="1304623"/>
              <a:ext cx="3240" cy="254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ADF96B60-E359-464A-94F5-C546860E20E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9823" y="1295623"/>
                <a:ext cx="2088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55B1FEA-945D-4476-8684-F5B876455F65}"/>
                  </a:ext>
                </a:extLst>
              </p14:cNvPr>
              <p14:cNvContentPartPr/>
              <p14:nvPr/>
            </p14:nvContentPartPr>
            <p14:xfrm>
              <a:off x="522583" y="1262143"/>
              <a:ext cx="1289520" cy="2876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55B1FEA-945D-4476-8684-F5B876455F6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3583" y="1253143"/>
                <a:ext cx="130716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FCD4170C-717B-48FB-BB9C-5660F061CB23}"/>
                  </a:ext>
                </a:extLst>
              </p14:cNvPr>
              <p14:cNvContentPartPr/>
              <p14:nvPr/>
            </p14:nvContentPartPr>
            <p14:xfrm>
              <a:off x="3673303" y="1295983"/>
              <a:ext cx="835560" cy="15120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FCD4170C-717B-48FB-BB9C-5660F061CB2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64303" y="1286983"/>
                <a:ext cx="85320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9C7F0303-0806-497B-B842-BA7C50F71233}"/>
                  </a:ext>
                </a:extLst>
              </p14:cNvPr>
              <p14:cNvContentPartPr/>
              <p14:nvPr/>
            </p14:nvContentPartPr>
            <p14:xfrm>
              <a:off x="1214143" y="1740223"/>
              <a:ext cx="7142040" cy="74016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9C7F0303-0806-497B-B842-BA7C50F7123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05143" y="1731223"/>
                <a:ext cx="7159680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F09F10FD-405F-411A-BA75-E60A5ACD5DE7}"/>
                  </a:ext>
                </a:extLst>
              </p14:cNvPr>
              <p14:cNvContentPartPr/>
              <p14:nvPr/>
            </p14:nvContentPartPr>
            <p14:xfrm>
              <a:off x="8800063" y="1684423"/>
              <a:ext cx="1132560" cy="36144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F09F10FD-405F-411A-BA75-E60A5ACD5DE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91063" y="1675423"/>
                <a:ext cx="115020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2796C653-8CFE-43A1-B4DA-AD7CE7C8BC6D}"/>
                  </a:ext>
                </a:extLst>
              </p14:cNvPr>
              <p14:cNvContentPartPr/>
              <p14:nvPr/>
            </p14:nvContentPartPr>
            <p14:xfrm>
              <a:off x="8458783" y="1645543"/>
              <a:ext cx="1630080" cy="42192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2796C653-8CFE-43A1-B4DA-AD7CE7C8BC6D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22783" y="1573543"/>
                <a:ext cx="170172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F38E30C-BAEA-4668-8FB1-E818F2478176}"/>
                  </a:ext>
                </a:extLst>
              </p14:cNvPr>
              <p14:cNvContentPartPr/>
              <p14:nvPr/>
            </p14:nvContentPartPr>
            <p14:xfrm>
              <a:off x="871063" y="2604223"/>
              <a:ext cx="4658040" cy="99648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F38E30C-BAEA-4668-8FB1-E818F247817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62063" y="2595223"/>
                <a:ext cx="4675680" cy="10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FC2F3CE-C8CF-46B3-880A-3B7EFF8223B8}"/>
                  </a:ext>
                </a:extLst>
              </p14:cNvPr>
              <p14:cNvContentPartPr/>
              <p14:nvPr/>
            </p14:nvContentPartPr>
            <p14:xfrm>
              <a:off x="5357023" y="4348063"/>
              <a:ext cx="650520" cy="3420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FC2F3CE-C8CF-46B3-880A-3B7EFF8223B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48023" y="4339063"/>
                <a:ext cx="6681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8B0EC395-B1DB-4E96-8010-F91387BC4C79}"/>
                  </a:ext>
                </a:extLst>
              </p14:cNvPr>
              <p14:cNvContentPartPr/>
              <p14:nvPr/>
            </p14:nvContentPartPr>
            <p14:xfrm>
              <a:off x="6383383" y="4301263"/>
              <a:ext cx="595800" cy="3312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8B0EC395-B1DB-4E96-8010-F91387BC4C7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74383" y="4292263"/>
                <a:ext cx="61344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B10BB529-8A13-4DB2-9EDD-EC15063E4E17}"/>
                  </a:ext>
                </a:extLst>
              </p14:cNvPr>
              <p14:cNvContentPartPr/>
              <p14:nvPr/>
            </p14:nvContentPartPr>
            <p14:xfrm>
              <a:off x="4440823" y="3979063"/>
              <a:ext cx="472320" cy="3081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B10BB529-8A13-4DB2-9EDD-EC15063E4E17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431823" y="3970063"/>
                <a:ext cx="48996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68DC0E2C-459A-4EDB-9347-37DB8C678DE2}"/>
                  </a:ext>
                </a:extLst>
              </p14:cNvPr>
              <p14:cNvContentPartPr/>
              <p14:nvPr/>
            </p14:nvContentPartPr>
            <p14:xfrm>
              <a:off x="2927023" y="4031263"/>
              <a:ext cx="122400" cy="35568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68DC0E2C-459A-4EDB-9347-37DB8C678DE2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918023" y="4022263"/>
                <a:ext cx="1400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16A70950-0C20-461F-92A5-01B599F03A5F}"/>
                  </a:ext>
                </a:extLst>
              </p14:cNvPr>
              <p14:cNvContentPartPr/>
              <p14:nvPr/>
            </p14:nvContentPartPr>
            <p14:xfrm>
              <a:off x="3366943" y="4055383"/>
              <a:ext cx="813960" cy="2289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16A70950-0C20-461F-92A5-01B599F03A5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57943" y="4046383"/>
                <a:ext cx="83160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D3F4469-07C8-4711-9BB0-C6D61F1F88DD}"/>
                  </a:ext>
                </a:extLst>
              </p14:cNvPr>
              <p14:cNvContentPartPr/>
              <p14:nvPr/>
            </p14:nvContentPartPr>
            <p14:xfrm>
              <a:off x="2327623" y="4067623"/>
              <a:ext cx="100440" cy="33732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D3F4469-07C8-4711-9BB0-C6D61F1F88D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18623" y="4058623"/>
                <a:ext cx="11808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273CA4CF-2704-4277-9968-B3A604A58552}"/>
                  </a:ext>
                </a:extLst>
              </p14:cNvPr>
              <p14:cNvContentPartPr/>
              <p14:nvPr/>
            </p14:nvContentPartPr>
            <p14:xfrm>
              <a:off x="1897783" y="4103263"/>
              <a:ext cx="63720" cy="27684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273CA4CF-2704-4277-9968-B3A604A58552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88783" y="4094263"/>
                <a:ext cx="8136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4911EA27-0EC4-49FB-97AB-E1CD9C13EF96}"/>
                  </a:ext>
                </a:extLst>
              </p14:cNvPr>
              <p14:cNvContentPartPr/>
              <p14:nvPr/>
            </p14:nvContentPartPr>
            <p14:xfrm>
              <a:off x="1562263" y="4073743"/>
              <a:ext cx="45000" cy="30708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4911EA27-0EC4-49FB-97AB-E1CD9C13EF9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53263" y="4064743"/>
                <a:ext cx="6264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E73CC8A2-D423-4730-A37A-E7AB7E431553}"/>
                  </a:ext>
                </a:extLst>
              </p14:cNvPr>
              <p14:cNvContentPartPr/>
              <p14:nvPr/>
            </p14:nvContentPartPr>
            <p14:xfrm>
              <a:off x="1117663" y="4126303"/>
              <a:ext cx="42120" cy="34092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E73CC8A2-D423-4730-A37A-E7AB7E43155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08663" y="4117303"/>
                <a:ext cx="5976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16152044-331D-4AA9-8B8D-49B03D90762E}"/>
                  </a:ext>
                </a:extLst>
              </p14:cNvPr>
              <p14:cNvContentPartPr/>
              <p14:nvPr/>
            </p14:nvContentPartPr>
            <p14:xfrm>
              <a:off x="544543" y="4104703"/>
              <a:ext cx="367920" cy="3207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16152044-331D-4AA9-8B8D-49B03D90762E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5543" y="4095703"/>
                <a:ext cx="38556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F807DDE4-EA3D-4E56-80F1-F63AFCD554B2}"/>
                  </a:ext>
                </a:extLst>
              </p14:cNvPr>
              <p14:cNvContentPartPr/>
              <p14:nvPr/>
            </p14:nvContentPartPr>
            <p14:xfrm>
              <a:off x="4849063" y="3660103"/>
              <a:ext cx="2274840" cy="6879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F807DDE4-EA3D-4E56-80F1-F63AFCD554B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813063" y="3588103"/>
                <a:ext cx="2346480" cy="8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D0FB0A1D-04F7-41C6-97A7-190F0FE88FD5}"/>
                  </a:ext>
                </a:extLst>
              </p14:cNvPr>
              <p14:cNvContentPartPr/>
              <p14:nvPr/>
            </p14:nvContentPartPr>
            <p14:xfrm>
              <a:off x="3488623" y="5186143"/>
              <a:ext cx="978840" cy="32292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D0FB0A1D-04F7-41C6-97A7-190F0FE88FD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79623" y="5177143"/>
                <a:ext cx="99648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1F3B8F26-6105-46DE-A253-20C70BBC5F7C}"/>
                  </a:ext>
                </a:extLst>
              </p14:cNvPr>
              <p14:cNvContentPartPr/>
              <p14:nvPr/>
            </p14:nvContentPartPr>
            <p14:xfrm>
              <a:off x="4926823" y="4495303"/>
              <a:ext cx="4979160" cy="183420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1F3B8F26-6105-46DE-A253-20C70BBC5F7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917823" y="4486303"/>
                <a:ext cx="4996800" cy="185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314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09223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32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Check if a number is even or odd using bitwise operators.</a:t>
            </a:r>
          </a:p>
        </p:txBody>
      </p:sp>
    </p:spTree>
    <p:extLst>
      <p:ext uri="{BB962C8B-B14F-4D97-AF65-F5344CB8AC3E}">
        <p14:creationId xmlns:p14="http://schemas.microsoft.com/office/powerpoint/2010/main" val="3961274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B8AA129A-970B-42E7-A397-47C5BD00B7A3}"/>
                  </a:ext>
                </a:extLst>
              </p14:cNvPr>
              <p14:cNvContentPartPr/>
              <p14:nvPr/>
            </p14:nvContentPartPr>
            <p14:xfrm>
              <a:off x="7978903" y="1004383"/>
              <a:ext cx="379440" cy="2214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B8AA129A-970B-42E7-A397-47C5BD00B7A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69903" y="995383"/>
                <a:ext cx="39708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DFF0CF03-252D-4160-B4DD-B88F3897C515}"/>
                  </a:ext>
                </a:extLst>
              </p14:cNvPr>
              <p14:cNvContentPartPr/>
              <p14:nvPr/>
            </p14:nvContentPartPr>
            <p14:xfrm>
              <a:off x="5468263" y="913663"/>
              <a:ext cx="2393280" cy="3783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DFF0CF03-252D-4160-B4DD-B88F3897C51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9263" y="904663"/>
                <a:ext cx="241092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F6B9D64F-8A6B-4D73-A8FF-5A63D13DEE0D}"/>
                  </a:ext>
                </a:extLst>
              </p14:cNvPr>
              <p14:cNvContentPartPr/>
              <p14:nvPr/>
            </p14:nvContentPartPr>
            <p14:xfrm>
              <a:off x="8450503" y="853543"/>
              <a:ext cx="1869120" cy="4503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F6B9D64F-8A6B-4D73-A8FF-5A63D13DEE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41503" y="844543"/>
                <a:ext cx="1886760" cy="46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8817C56-2D9B-4904-A7CF-7207A532135D}"/>
                  </a:ext>
                </a:extLst>
              </p14:cNvPr>
              <p14:cNvContentPartPr/>
              <p14:nvPr/>
            </p14:nvContentPartPr>
            <p14:xfrm>
              <a:off x="1121263" y="1011583"/>
              <a:ext cx="633960" cy="3981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8817C56-2D9B-4904-A7CF-7207A532135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2263" y="1002583"/>
                <a:ext cx="65160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CB8D8A02-E2C9-4F9E-8A85-5258FA62BAC5}"/>
                  </a:ext>
                </a:extLst>
              </p14:cNvPr>
              <p14:cNvContentPartPr/>
              <p14:nvPr/>
            </p14:nvContentPartPr>
            <p14:xfrm>
              <a:off x="1927663" y="966223"/>
              <a:ext cx="397800" cy="37656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CB8D8A02-E2C9-4F9E-8A85-5258FA62BAC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8655" y="957214"/>
                <a:ext cx="415456" cy="394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C327BEB3-C2AA-425F-8095-624F74984D0C}"/>
                  </a:ext>
                </a:extLst>
              </p14:cNvPr>
              <p14:cNvContentPartPr/>
              <p14:nvPr/>
            </p14:nvContentPartPr>
            <p14:xfrm>
              <a:off x="1263103" y="1715023"/>
              <a:ext cx="8620200" cy="46587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C327BEB3-C2AA-425F-8095-624F74984D0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54103" y="1706023"/>
                <a:ext cx="8637840" cy="46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46DD78BF-A807-4783-B7B0-91161AAE58E1}"/>
                  </a:ext>
                </a:extLst>
              </p14:cNvPr>
              <p14:cNvContentPartPr/>
              <p14:nvPr/>
            </p14:nvContentPartPr>
            <p14:xfrm>
              <a:off x="5499943" y="1508023"/>
              <a:ext cx="4682880" cy="26424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46DD78BF-A807-4783-B7B0-91161AAE58E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63943" y="1436023"/>
                <a:ext cx="475452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6C7E144-698E-4C5D-AFE5-D72C6D11A575}"/>
                  </a:ext>
                </a:extLst>
              </p14:cNvPr>
              <p14:cNvContentPartPr/>
              <p14:nvPr/>
            </p14:nvContentPartPr>
            <p14:xfrm>
              <a:off x="5402383" y="1635463"/>
              <a:ext cx="4734000" cy="70596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6C7E144-698E-4C5D-AFE5-D72C6D11A57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66383" y="1563463"/>
                <a:ext cx="4805640" cy="84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510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8803B8C-202E-44A9-BD26-1FA2F1A96A56}"/>
                  </a:ext>
                </a:extLst>
              </p14:cNvPr>
              <p14:cNvContentPartPr/>
              <p14:nvPr/>
            </p14:nvContentPartPr>
            <p14:xfrm>
              <a:off x="443743" y="1113823"/>
              <a:ext cx="1465560" cy="7768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8803B8C-202E-44A9-BD26-1FA2F1A96A5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743" y="1104823"/>
                <a:ext cx="1483200" cy="79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8A94726-57A4-4384-8A62-798AFAEF23F3}"/>
                  </a:ext>
                </a:extLst>
              </p14:cNvPr>
              <p14:cNvContentPartPr/>
              <p14:nvPr/>
            </p14:nvContentPartPr>
            <p14:xfrm>
              <a:off x="2430583" y="1070623"/>
              <a:ext cx="2985120" cy="4233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8A94726-57A4-4384-8A62-798AFAEF23F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1583" y="1061623"/>
                <a:ext cx="300276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1D911F0-952D-4AFC-A34A-A53293AE4038}"/>
                  </a:ext>
                </a:extLst>
              </p14:cNvPr>
              <p14:cNvContentPartPr/>
              <p14:nvPr/>
            </p14:nvContentPartPr>
            <p14:xfrm>
              <a:off x="230983" y="872623"/>
              <a:ext cx="5457600" cy="2563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1D911F0-952D-4AFC-A34A-A53293AE403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4983" y="800623"/>
                <a:ext cx="552924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93409EA-4228-4BEF-BA29-C773732BA8D6}"/>
                  </a:ext>
                </a:extLst>
              </p14:cNvPr>
              <p14:cNvContentPartPr/>
              <p14:nvPr/>
            </p14:nvContentPartPr>
            <p14:xfrm>
              <a:off x="176263" y="992143"/>
              <a:ext cx="5810400" cy="9435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93409EA-4228-4BEF-BA29-C773732BA8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0263" y="920143"/>
                <a:ext cx="5882040" cy="10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D6FADCEC-01D8-4A79-BE4D-2EBA77A696A1}"/>
                  </a:ext>
                </a:extLst>
              </p14:cNvPr>
              <p14:cNvContentPartPr/>
              <p14:nvPr/>
            </p14:nvContentPartPr>
            <p14:xfrm>
              <a:off x="726343" y="2234143"/>
              <a:ext cx="2397240" cy="13600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D6FADCEC-01D8-4A79-BE4D-2EBA77A696A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7343" y="2225143"/>
                <a:ext cx="2414880" cy="137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7A74FE5F-5ACF-4522-9706-3758C6B1C005}"/>
                  </a:ext>
                </a:extLst>
              </p14:cNvPr>
              <p14:cNvContentPartPr/>
              <p14:nvPr/>
            </p14:nvContentPartPr>
            <p14:xfrm>
              <a:off x="5504623" y="3691063"/>
              <a:ext cx="172800" cy="17172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7A74FE5F-5ACF-4522-9706-3758C6B1C00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95623" y="3682063"/>
                <a:ext cx="19044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9CF5DA0-3E38-48E8-A856-9BB28BDA116C}"/>
                  </a:ext>
                </a:extLst>
              </p14:cNvPr>
              <p14:cNvContentPartPr/>
              <p14:nvPr/>
            </p14:nvContentPartPr>
            <p14:xfrm>
              <a:off x="6261343" y="3652183"/>
              <a:ext cx="374760" cy="18900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9CF5DA0-3E38-48E8-A856-9BB28BDA116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52343" y="3643183"/>
                <a:ext cx="39240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FD3E24E1-F29D-4368-AB14-4F83C961578D}"/>
                  </a:ext>
                </a:extLst>
              </p14:cNvPr>
              <p14:cNvContentPartPr/>
              <p14:nvPr/>
            </p14:nvContentPartPr>
            <p14:xfrm>
              <a:off x="4943743" y="3743983"/>
              <a:ext cx="402840" cy="1936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FD3E24E1-F29D-4368-AB14-4F83C961578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34743" y="3734983"/>
                <a:ext cx="42048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11B9128-E9E3-4A93-A985-5405A42CA7D1}"/>
                  </a:ext>
                </a:extLst>
              </p14:cNvPr>
              <p14:cNvContentPartPr/>
              <p14:nvPr/>
            </p14:nvContentPartPr>
            <p14:xfrm>
              <a:off x="4446223" y="3825343"/>
              <a:ext cx="237240" cy="18036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11B9128-E9E3-4A93-A985-5405A42CA7D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37223" y="3816343"/>
                <a:ext cx="25488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98658450-F8DC-4E58-9095-CDB4D495FE96}"/>
                  </a:ext>
                </a:extLst>
              </p14:cNvPr>
              <p14:cNvContentPartPr/>
              <p14:nvPr/>
            </p14:nvContentPartPr>
            <p14:xfrm>
              <a:off x="3133663" y="3827143"/>
              <a:ext cx="1115640" cy="26280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98658450-F8DC-4E58-9095-CDB4D495FE9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24663" y="3818143"/>
                <a:ext cx="113328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78F8ACED-5F67-45F4-8DE0-2FBFD06BBF42}"/>
                  </a:ext>
                </a:extLst>
              </p14:cNvPr>
              <p14:cNvContentPartPr/>
              <p14:nvPr/>
            </p14:nvContentPartPr>
            <p14:xfrm>
              <a:off x="1798423" y="3903463"/>
              <a:ext cx="1153800" cy="2181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78F8ACED-5F67-45F4-8DE0-2FBFD06BBF4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89423" y="3894463"/>
                <a:ext cx="11714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BBAF8FD5-77AA-40F2-B8CD-D64AC67E042E}"/>
                  </a:ext>
                </a:extLst>
              </p14:cNvPr>
              <p14:cNvContentPartPr/>
              <p14:nvPr/>
            </p14:nvContentPartPr>
            <p14:xfrm>
              <a:off x="813103" y="3930463"/>
              <a:ext cx="538200" cy="24768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BBAF8FD5-77AA-40F2-B8CD-D64AC67E042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4103" y="3921463"/>
                <a:ext cx="55584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B441E5E7-E0D8-4999-B22D-C51F03774B54}"/>
                  </a:ext>
                </a:extLst>
              </p14:cNvPr>
              <p14:cNvContentPartPr/>
              <p14:nvPr/>
            </p14:nvContentPartPr>
            <p14:xfrm>
              <a:off x="7040023" y="3590263"/>
              <a:ext cx="262080" cy="25092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B441E5E7-E0D8-4999-B22D-C51F03774B5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31023" y="3581263"/>
                <a:ext cx="27972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F702D18F-C349-4DD4-9498-62E15175665D}"/>
                  </a:ext>
                </a:extLst>
              </p14:cNvPr>
              <p14:cNvContentPartPr/>
              <p14:nvPr/>
            </p14:nvContentPartPr>
            <p14:xfrm>
              <a:off x="861343" y="4705183"/>
              <a:ext cx="3299400" cy="104832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F702D18F-C349-4DD4-9498-62E15175665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2343" y="4696183"/>
                <a:ext cx="331704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ED466123-8144-4334-8A21-A376323E1EE7}"/>
                  </a:ext>
                </a:extLst>
              </p14:cNvPr>
              <p14:cNvContentPartPr/>
              <p14:nvPr/>
            </p14:nvContentPartPr>
            <p14:xfrm>
              <a:off x="4784983" y="5220343"/>
              <a:ext cx="699480" cy="13212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ED466123-8144-4334-8A21-A376323E1EE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75983" y="5211343"/>
                <a:ext cx="71712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FA3E7987-3ED6-4075-AD47-E99EDE60A787}"/>
                  </a:ext>
                </a:extLst>
              </p14:cNvPr>
              <p14:cNvContentPartPr/>
              <p14:nvPr/>
            </p14:nvContentPartPr>
            <p14:xfrm>
              <a:off x="5826103" y="5132863"/>
              <a:ext cx="442080" cy="19800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FA3E7987-3ED6-4075-AD47-E99EDE60A78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17103" y="5123863"/>
                <a:ext cx="459720" cy="21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6878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10560724-9345-4324-B99B-1917D5109880}"/>
                  </a:ext>
                </a:extLst>
              </p14:cNvPr>
              <p14:cNvContentPartPr/>
              <p14:nvPr/>
            </p14:nvContentPartPr>
            <p14:xfrm>
              <a:off x="623743" y="789103"/>
              <a:ext cx="9534600" cy="4424760"/>
            </p14:xfrm>
          </p:contentPart>
        </mc:Choice>
        <mc:Fallback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10560724-9345-4324-B99B-1917D510988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4743" y="780103"/>
                <a:ext cx="9552240" cy="444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902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Storage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0AA84F45-1F27-4A53-A74C-29D1F767D411}"/>
                  </a:ext>
                </a:extLst>
              </p14:cNvPr>
              <p14:cNvContentPartPr/>
              <p14:nvPr/>
            </p14:nvContentPartPr>
            <p14:xfrm>
              <a:off x="1228903" y="1417303"/>
              <a:ext cx="572400" cy="3823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0AA84F45-1F27-4A53-A74C-29D1F767D41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2903" y="1345303"/>
                <a:ext cx="644040" cy="52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8C9260AE-0660-458A-B728-C9153EC1DF44}"/>
                  </a:ext>
                </a:extLst>
              </p14:cNvPr>
              <p14:cNvContentPartPr/>
              <p14:nvPr/>
            </p14:nvContentPartPr>
            <p14:xfrm>
              <a:off x="6026983" y="4728583"/>
              <a:ext cx="531720" cy="42624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8C9260AE-0660-458A-B728-C9153EC1DF4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90983" y="4656583"/>
                <a:ext cx="603360" cy="56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1CB92B25-12FE-4A04-9F8B-37E5DC993CFF}"/>
                  </a:ext>
                </a:extLst>
              </p14:cNvPr>
              <p14:cNvContentPartPr/>
              <p14:nvPr/>
            </p14:nvContentPartPr>
            <p14:xfrm>
              <a:off x="2913343" y="5856103"/>
              <a:ext cx="3976200" cy="60552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1CB92B25-12FE-4A04-9F8B-37E5DC993CF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77343" y="5784103"/>
                <a:ext cx="4047840" cy="74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BA879922-6EE6-4DC9-9E53-75B8E0C7D392}"/>
                  </a:ext>
                </a:extLst>
              </p14:cNvPr>
              <p14:cNvContentPartPr/>
              <p14:nvPr/>
            </p14:nvContentPartPr>
            <p14:xfrm>
              <a:off x="121183" y="322903"/>
              <a:ext cx="10726560" cy="659016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BA879922-6EE6-4DC9-9E53-75B8E0C7D39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183" y="313903"/>
                <a:ext cx="10744200" cy="66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5D4AC043-5EDA-4718-8A1D-BFEA481F4F33}"/>
                  </a:ext>
                </a:extLst>
              </p14:cNvPr>
              <p14:cNvContentPartPr/>
              <p14:nvPr/>
            </p14:nvContentPartPr>
            <p14:xfrm>
              <a:off x="6961183" y="5706120"/>
              <a:ext cx="3992040" cy="819360"/>
            </p14:xfrm>
          </p:contentPart>
        </mc:Choice>
        <mc:Fallback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5D4AC043-5EDA-4718-8A1D-BFEA481F4F3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25183" y="5634120"/>
                <a:ext cx="4063680" cy="96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367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Addition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0B91E05-109B-4B64-A243-63BFFD33D5A5}"/>
                  </a:ext>
                </a:extLst>
              </p14:cNvPr>
              <p14:cNvContentPartPr/>
              <p14:nvPr/>
            </p14:nvContentPartPr>
            <p14:xfrm>
              <a:off x="706903" y="1024183"/>
              <a:ext cx="14040" cy="207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0B91E05-109B-4B64-A243-63BFFD33D5A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7903" y="1015183"/>
                <a:ext cx="3168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459E7FC-E924-4CC4-A8FF-72530532BBCF}"/>
                  </a:ext>
                </a:extLst>
              </p14:cNvPr>
              <p14:cNvContentPartPr/>
              <p14:nvPr/>
            </p14:nvContentPartPr>
            <p14:xfrm>
              <a:off x="818503" y="1091863"/>
              <a:ext cx="136080" cy="1011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459E7FC-E924-4CC4-A8FF-72530532BBC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9503" y="1082863"/>
                <a:ext cx="15372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A55798F-B2BB-4887-B43C-2D88EA40F5CD}"/>
                  </a:ext>
                </a:extLst>
              </p14:cNvPr>
              <p14:cNvContentPartPr/>
              <p14:nvPr/>
            </p14:nvContentPartPr>
            <p14:xfrm>
              <a:off x="2401423" y="987823"/>
              <a:ext cx="24480" cy="2606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A55798F-B2BB-4887-B43C-2D88EA40F5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92423" y="978823"/>
                <a:ext cx="4212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3AB7015-97CC-4B27-A9A4-535D208E3632}"/>
                  </a:ext>
                </a:extLst>
              </p14:cNvPr>
              <p14:cNvContentPartPr/>
              <p14:nvPr/>
            </p14:nvContentPartPr>
            <p14:xfrm>
              <a:off x="2536783" y="1042543"/>
              <a:ext cx="317160" cy="2005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C3AB7015-97CC-4B27-A9A4-535D208E363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27783" y="1033543"/>
                <a:ext cx="3348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B607716-96D9-4DAA-B1C6-A0D708CCF987}"/>
                  </a:ext>
                </a:extLst>
              </p14:cNvPr>
              <p14:cNvContentPartPr/>
              <p14:nvPr/>
            </p14:nvContentPartPr>
            <p14:xfrm>
              <a:off x="1058623" y="1049743"/>
              <a:ext cx="964800" cy="2037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B607716-96D9-4DAA-B1C6-A0D708CCF98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49623" y="1040743"/>
                <a:ext cx="98244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DC4D68D-E020-4979-BB05-07B82942ABA6}"/>
                  </a:ext>
                </a:extLst>
              </p14:cNvPr>
              <p14:cNvContentPartPr/>
              <p14:nvPr/>
            </p14:nvContentPartPr>
            <p14:xfrm>
              <a:off x="1823983" y="1638343"/>
              <a:ext cx="291600" cy="1954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DC4D68D-E020-4979-BB05-07B82942ABA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14983" y="1629343"/>
                <a:ext cx="30924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9ABF713-9217-4E70-93F3-30B544EDB7AA}"/>
                  </a:ext>
                </a:extLst>
              </p14:cNvPr>
              <p14:cNvContentPartPr/>
              <p14:nvPr/>
            </p14:nvContentPartPr>
            <p14:xfrm>
              <a:off x="1523383" y="1606663"/>
              <a:ext cx="68760" cy="2764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9ABF713-9217-4E70-93F3-30B544EDB7A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14383" y="1597663"/>
                <a:ext cx="8640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7E4764D-BCB1-4BEA-8444-ADB05EF58B4E}"/>
                  </a:ext>
                </a:extLst>
              </p14:cNvPr>
              <p14:cNvContentPartPr/>
              <p14:nvPr/>
            </p14:nvContentPartPr>
            <p14:xfrm>
              <a:off x="1093543" y="1623223"/>
              <a:ext cx="273240" cy="1972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7E4764D-BCB1-4BEA-8444-ADB05EF58B4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4543" y="1614223"/>
                <a:ext cx="29088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F3E1132-E2CD-42FD-84A8-C125DC00E3CC}"/>
                  </a:ext>
                </a:extLst>
              </p14:cNvPr>
              <p14:cNvContentPartPr/>
              <p14:nvPr/>
            </p14:nvContentPartPr>
            <p14:xfrm>
              <a:off x="828943" y="1638343"/>
              <a:ext cx="37080" cy="3268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F3E1132-E2CD-42FD-84A8-C125DC00E3C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9943" y="1629343"/>
                <a:ext cx="5472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6F9F669-2ADC-4BF1-B8E0-8F6F62F99A3F}"/>
                  </a:ext>
                </a:extLst>
              </p14:cNvPr>
              <p14:cNvContentPartPr/>
              <p14:nvPr/>
            </p14:nvContentPartPr>
            <p14:xfrm>
              <a:off x="1845943" y="2108143"/>
              <a:ext cx="216360" cy="1422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6F9F669-2ADC-4BF1-B8E0-8F6F62F99A3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36943" y="2099143"/>
                <a:ext cx="2340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1CAA1B8-2756-408C-AE7B-E006B3B38A1D}"/>
                  </a:ext>
                </a:extLst>
              </p14:cNvPr>
              <p14:cNvContentPartPr/>
              <p14:nvPr/>
            </p14:nvContentPartPr>
            <p14:xfrm>
              <a:off x="1514743" y="2176543"/>
              <a:ext cx="24840" cy="1749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1CAA1B8-2756-408C-AE7B-E006B3B38A1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05743" y="2167543"/>
                <a:ext cx="424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360A540-9BD7-44A3-A4A4-F1BCFC59996D}"/>
                  </a:ext>
                </a:extLst>
              </p14:cNvPr>
              <p14:cNvContentPartPr/>
              <p14:nvPr/>
            </p14:nvContentPartPr>
            <p14:xfrm>
              <a:off x="652183" y="2501623"/>
              <a:ext cx="1977480" cy="982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360A540-9BD7-44A3-A4A4-F1BCFC59996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3183" y="2492623"/>
                <a:ext cx="199512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D0D2A6C0-C421-479E-B6D3-B87DB53B710A}"/>
                  </a:ext>
                </a:extLst>
              </p14:cNvPr>
              <p14:cNvContentPartPr/>
              <p14:nvPr/>
            </p14:nvContentPartPr>
            <p14:xfrm>
              <a:off x="1962583" y="2768383"/>
              <a:ext cx="303480" cy="1825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D0D2A6C0-C421-479E-B6D3-B87DB53B710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53583" y="2759383"/>
                <a:ext cx="32112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A1A1032-F914-42F0-8049-DD6578380E69}"/>
                  </a:ext>
                </a:extLst>
              </p14:cNvPr>
              <p14:cNvContentPartPr/>
              <p14:nvPr/>
            </p14:nvContentPartPr>
            <p14:xfrm>
              <a:off x="1520143" y="2874223"/>
              <a:ext cx="225360" cy="13752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A1A1032-F914-42F0-8049-DD6578380E6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11143" y="2865223"/>
                <a:ext cx="24300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89A353B8-5D69-4B05-8023-D4FB099472C3}"/>
                  </a:ext>
                </a:extLst>
              </p14:cNvPr>
              <p14:cNvContentPartPr/>
              <p14:nvPr/>
            </p14:nvContentPartPr>
            <p14:xfrm>
              <a:off x="1239703" y="1385623"/>
              <a:ext cx="21240" cy="1364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89A353B8-5D69-4B05-8023-D4FB099472C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230703" y="1376623"/>
                <a:ext cx="3888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1DCA4465-374E-4AF2-B33C-7D63BFAB7C6D}"/>
                  </a:ext>
                </a:extLst>
              </p14:cNvPr>
              <p14:cNvContentPartPr/>
              <p14:nvPr/>
            </p14:nvContentPartPr>
            <p14:xfrm>
              <a:off x="1262743" y="2858023"/>
              <a:ext cx="5760" cy="1695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1DCA4465-374E-4AF2-B33C-7D63BFAB7C6D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53743" y="2849023"/>
                <a:ext cx="2340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EF0D5876-9F14-4445-ADA5-1C3ABD85DD3F}"/>
                  </a:ext>
                </a:extLst>
              </p14:cNvPr>
              <p14:cNvContentPartPr/>
              <p14:nvPr/>
            </p14:nvContentPartPr>
            <p14:xfrm>
              <a:off x="989143" y="2826343"/>
              <a:ext cx="38520" cy="2415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EF0D5876-9F14-4445-ADA5-1C3ABD85DD3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80143" y="2817343"/>
                <a:ext cx="56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1B136FC3-2444-4D4E-83F6-83F6EFBAD563}"/>
                  </a:ext>
                </a:extLst>
              </p14:cNvPr>
              <p14:cNvContentPartPr/>
              <p14:nvPr/>
            </p14:nvContentPartPr>
            <p14:xfrm>
              <a:off x="564703" y="3183823"/>
              <a:ext cx="1852560" cy="874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1B136FC3-2444-4D4E-83F6-83F6EFBAD56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5703" y="3174823"/>
                <a:ext cx="187020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A3DC55BC-0D58-44F5-894F-26133893C988}"/>
                  </a:ext>
                </a:extLst>
              </p14:cNvPr>
              <p14:cNvContentPartPr/>
              <p14:nvPr/>
            </p14:nvContentPartPr>
            <p14:xfrm>
              <a:off x="2123863" y="3430063"/>
              <a:ext cx="16200" cy="13320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A3DC55BC-0D58-44F5-894F-26133893C98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14863" y="3421063"/>
                <a:ext cx="3384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D31C44C8-B7FF-4C91-8735-B960124D50E1}"/>
                  </a:ext>
                </a:extLst>
              </p14:cNvPr>
              <p14:cNvContentPartPr/>
              <p14:nvPr/>
            </p14:nvContentPartPr>
            <p14:xfrm>
              <a:off x="1628143" y="3441943"/>
              <a:ext cx="143640" cy="13824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D31C44C8-B7FF-4C91-8735-B960124D50E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619143" y="3432943"/>
                <a:ext cx="16128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CFD56D68-8D3B-4B31-84DB-07071CD71615}"/>
                  </a:ext>
                </a:extLst>
              </p14:cNvPr>
              <p14:cNvContentPartPr/>
              <p14:nvPr/>
            </p14:nvContentPartPr>
            <p14:xfrm>
              <a:off x="1112983" y="3449863"/>
              <a:ext cx="105480" cy="19980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CFD56D68-8D3B-4B31-84DB-07071CD7161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3983" y="3440863"/>
                <a:ext cx="12312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57E51B63-2825-4472-B5FD-CC93377D27BD}"/>
                  </a:ext>
                </a:extLst>
              </p14:cNvPr>
              <p14:cNvContentPartPr/>
              <p14:nvPr/>
            </p14:nvContentPartPr>
            <p14:xfrm>
              <a:off x="748663" y="3470383"/>
              <a:ext cx="176040" cy="19872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57E51B63-2825-4472-B5FD-CC93377D27BD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39663" y="3461383"/>
                <a:ext cx="19368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2D169B49-C909-42D7-B5D1-15BA6DE46D5A}"/>
                  </a:ext>
                </a:extLst>
              </p14:cNvPr>
              <p14:cNvContentPartPr/>
              <p14:nvPr/>
            </p14:nvContentPartPr>
            <p14:xfrm>
              <a:off x="2664943" y="2817343"/>
              <a:ext cx="400320" cy="16560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2D169B49-C909-42D7-B5D1-15BA6DE46D5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55943" y="2808343"/>
                <a:ext cx="41796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9E2709C0-F79C-4516-A5D0-3E7F081238C1}"/>
                  </a:ext>
                </a:extLst>
              </p14:cNvPr>
              <p14:cNvContentPartPr/>
              <p14:nvPr/>
            </p14:nvContentPartPr>
            <p14:xfrm>
              <a:off x="3335263" y="2705383"/>
              <a:ext cx="584640" cy="2300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9E2709C0-F79C-4516-A5D0-3E7F081238C1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26263" y="2696383"/>
                <a:ext cx="60228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B75BED4-335F-4FBC-8C2B-D3ABA4E4726C}"/>
                  </a:ext>
                </a:extLst>
              </p14:cNvPr>
              <p14:cNvContentPartPr/>
              <p14:nvPr/>
            </p14:nvContentPartPr>
            <p14:xfrm>
              <a:off x="4770943" y="1227583"/>
              <a:ext cx="4587840" cy="92988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B75BED4-335F-4FBC-8C2B-D3ABA4E4726C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761943" y="1218583"/>
                <a:ext cx="4605480" cy="9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266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Subtraction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E9EEC431-E2EB-40C0-9BE7-55AE8DF611F5}"/>
                  </a:ext>
                </a:extLst>
              </p14:cNvPr>
              <p14:cNvContentPartPr/>
              <p14:nvPr/>
            </p14:nvContentPartPr>
            <p14:xfrm>
              <a:off x="7656343" y="550783"/>
              <a:ext cx="1229400" cy="13140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E9EEC431-E2EB-40C0-9BE7-55AE8DF611F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47343" y="541783"/>
                <a:ext cx="124704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34DF8301-8CFC-4318-BA38-4475025D1A35}"/>
                  </a:ext>
                </a:extLst>
              </p14:cNvPr>
              <p14:cNvContentPartPr/>
              <p14:nvPr/>
            </p14:nvContentPartPr>
            <p14:xfrm>
              <a:off x="7659223" y="165943"/>
              <a:ext cx="1136160" cy="32040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34DF8301-8CFC-4318-BA38-4475025D1A3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50223" y="156943"/>
                <a:ext cx="115380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14:cNvPr>
              <p14:cNvContentPartPr/>
              <p14:nvPr/>
            </p14:nvContentPartPr>
            <p14:xfrm>
              <a:off x="773863" y="-368657"/>
              <a:ext cx="372600" cy="29340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4863" y="-377657"/>
                <a:ext cx="39024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14:cNvPr>
              <p14:cNvContentPartPr/>
              <p14:nvPr/>
            </p14:nvContentPartPr>
            <p14:xfrm>
              <a:off x="4267097" y="3128057"/>
              <a:ext cx="58320" cy="230040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58097" y="3119057"/>
                <a:ext cx="759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14:cNvPr>
              <p14:cNvContentPartPr/>
              <p14:nvPr/>
            </p14:nvContentPartPr>
            <p14:xfrm>
              <a:off x="4241177" y="3523697"/>
              <a:ext cx="127080" cy="128520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32177" y="3514697"/>
                <a:ext cx="14472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14:cNvPr>
              <p14:cNvContentPartPr/>
              <p14:nvPr/>
            </p14:nvContentPartPr>
            <p14:xfrm>
              <a:off x="4249097" y="3818537"/>
              <a:ext cx="222480" cy="14220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40097" y="3809537"/>
                <a:ext cx="24012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14:cNvPr>
              <p14:cNvContentPartPr/>
              <p14:nvPr/>
            </p14:nvContentPartPr>
            <p14:xfrm>
              <a:off x="4305977" y="4107977"/>
              <a:ext cx="146880" cy="203040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96977" y="4098977"/>
                <a:ext cx="16452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14:cNvPr>
              <p14:cNvContentPartPr/>
              <p14:nvPr/>
            </p14:nvContentPartPr>
            <p14:xfrm>
              <a:off x="4322177" y="4831577"/>
              <a:ext cx="136440" cy="128520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13177" y="4822577"/>
                <a:ext cx="15408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14:cNvPr>
              <p14:cNvContentPartPr/>
              <p14:nvPr/>
            </p14:nvContentPartPr>
            <p14:xfrm>
              <a:off x="4330457" y="5140457"/>
              <a:ext cx="181080" cy="144000"/>
            </p14:xfrm>
          </p:contentPart>
        </mc:Choice>
        <mc:Fallback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21457" y="5131457"/>
                <a:ext cx="19872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14:cNvPr>
              <p14:cNvContentPartPr/>
              <p14:nvPr/>
            </p14:nvContentPartPr>
            <p14:xfrm>
              <a:off x="4375457" y="4525937"/>
              <a:ext cx="133560" cy="13500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366457" y="4516937"/>
                <a:ext cx="1512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BD32214F-4BA3-44F0-B074-F894F100830A}"/>
                  </a:ext>
                </a:extLst>
              </p14:cNvPr>
              <p14:cNvContentPartPr/>
              <p14:nvPr/>
            </p14:nvContentPartPr>
            <p14:xfrm>
              <a:off x="5106617" y="3196097"/>
              <a:ext cx="180360" cy="157320"/>
            </p14:xfrm>
          </p:contentPart>
        </mc:Choice>
        <mc:Fallback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BD32214F-4BA3-44F0-B074-F894F100830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97617" y="3187097"/>
                <a:ext cx="19800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37B6C891-4F0F-41B6-863C-90FA47D31904}"/>
                  </a:ext>
                </a:extLst>
              </p14:cNvPr>
              <p14:cNvContentPartPr/>
              <p14:nvPr/>
            </p14:nvContentPartPr>
            <p14:xfrm>
              <a:off x="5481017" y="3174137"/>
              <a:ext cx="154080" cy="131400"/>
            </p14:xfrm>
          </p:contentPart>
        </mc:Choice>
        <mc:Fallback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37B6C891-4F0F-41B6-863C-90FA47D3190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72038" y="3165137"/>
                <a:ext cx="171679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962E6558-6B53-4469-B598-1D1FDC16951D}"/>
                  </a:ext>
                </a:extLst>
              </p14:cNvPr>
              <p14:cNvContentPartPr/>
              <p14:nvPr/>
            </p14:nvContentPartPr>
            <p14:xfrm>
              <a:off x="5852537" y="3136697"/>
              <a:ext cx="44640" cy="193320"/>
            </p14:xfrm>
          </p:contentPart>
        </mc:Choice>
        <mc:Fallback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962E6558-6B53-4469-B598-1D1FDC16951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43537" y="3127697"/>
                <a:ext cx="6228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08F8E9C2-58A2-44DD-9275-BE6047B458A4}"/>
                  </a:ext>
                </a:extLst>
              </p14:cNvPr>
              <p14:cNvContentPartPr/>
              <p14:nvPr/>
            </p14:nvContentPartPr>
            <p14:xfrm>
              <a:off x="5192657" y="3556457"/>
              <a:ext cx="166680" cy="113760"/>
            </p14:xfrm>
          </p:contentPart>
        </mc:Choice>
        <mc:Fallback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08F8E9C2-58A2-44DD-9275-BE6047B458A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183657" y="3547457"/>
                <a:ext cx="18432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182848C8-8120-45A6-B5CB-938AC02938B3}"/>
                  </a:ext>
                </a:extLst>
              </p14:cNvPr>
              <p14:cNvContentPartPr/>
              <p14:nvPr/>
            </p14:nvContentPartPr>
            <p14:xfrm>
              <a:off x="5549777" y="3542777"/>
              <a:ext cx="406080" cy="137880"/>
            </p14:xfrm>
          </p:contentPart>
        </mc:Choice>
        <mc:Fallback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182848C8-8120-45A6-B5CB-938AC02938B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40777" y="3533777"/>
                <a:ext cx="42372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01DCA1A6-5C29-4479-9E37-F57C0DA98DFA}"/>
                  </a:ext>
                </a:extLst>
              </p14:cNvPr>
              <p14:cNvContentPartPr/>
              <p14:nvPr/>
            </p14:nvContentPartPr>
            <p14:xfrm>
              <a:off x="5233337" y="3833657"/>
              <a:ext cx="171720" cy="121320"/>
            </p14:xfrm>
          </p:contentPart>
        </mc:Choice>
        <mc:Fallback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01DCA1A6-5C29-4479-9E37-F57C0DA98DF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24337" y="3824657"/>
                <a:ext cx="189360" cy="13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C1712D1D-8B1B-4DF8-8F09-26EAF6EA9628}"/>
                  </a:ext>
                </a:extLst>
              </p14:cNvPr>
              <p14:cNvContentPartPr/>
              <p14:nvPr/>
            </p14:nvContentPartPr>
            <p14:xfrm>
              <a:off x="5615657" y="3812777"/>
              <a:ext cx="40680" cy="16200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C1712D1D-8B1B-4DF8-8F09-26EAF6EA962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606657" y="3803777"/>
                <a:ext cx="5832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FBB318D8-118E-477B-AD08-E518129CA95C}"/>
                  </a:ext>
                </a:extLst>
              </p14:cNvPr>
              <p14:cNvContentPartPr/>
              <p14:nvPr/>
            </p14:nvContentPartPr>
            <p14:xfrm>
              <a:off x="5970617" y="3795497"/>
              <a:ext cx="15840" cy="18432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FBB318D8-118E-477B-AD08-E518129CA95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61617" y="3786497"/>
                <a:ext cx="334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1E37AD67-764C-47D9-86CA-9A94060B4E16}"/>
                  </a:ext>
                </a:extLst>
              </p14:cNvPr>
              <p14:cNvContentPartPr/>
              <p14:nvPr/>
            </p14:nvContentPartPr>
            <p14:xfrm>
              <a:off x="5295977" y="4142537"/>
              <a:ext cx="81000" cy="29340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1E37AD67-764C-47D9-86CA-9A94060B4E1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286977" y="4133537"/>
                <a:ext cx="9864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958000F8-95D9-4920-AE85-C22A139A9C10}"/>
                  </a:ext>
                </a:extLst>
              </p14:cNvPr>
              <p14:cNvContentPartPr/>
              <p14:nvPr/>
            </p14:nvContentPartPr>
            <p14:xfrm>
              <a:off x="5591177" y="4184657"/>
              <a:ext cx="664200" cy="12852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958000F8-95D9-4920-AE85-C22A139A9C1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582177" y="4175657"/>
                <a:ext cx="68184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015F33F3-96F8-4718-BBF3-84BF47A1B575}"/>
                  </a:ext>
                </a:extLst>
              </p14:cNvPr>
              <p14:cNvContentPartPr/>
              <p14:nvPr/>
            </p14:nvContentPartPr>
            <p14:xfrm>
              <a:off x="5386337" y="4568417"/>
              <a:ext cx="37800" cy="21780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015F33F3-96F8-4718-BBF3-84BF47A1B57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77337" y="4559417"/>
                <a:ext cx="5544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F3FF0444-7E00-40AA-9C33-C1881EFF8628}"/>
                  </a:ext>
                </a:extLst>
              </p14:cNvPr>
              <p14:cNvContentPartPr/>
              <p14:nvPr/>
            </p14:nvContentPartPr>
            <p14:xfrm>
              <a:off x="5650937" y="4545377"/>
              <a:ext cx="255240" cy="14940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F3FF0444-7E00-40AA-9C33-C1881EFF8628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41937" y="4536377"/>
                <a:ext cx="2728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B70CA2EB-33B7-4B9B-A315-99FF22983050}"/>
                  </a:ext>
                </a:extLst>
              </p14:cNvPr>
              <p14:cNvContentPartPr/>
              <p14:nvPr/>
            </p14:nvContentPartPr>
            <p14:xfrm>
              <a:off x="6113897" y="4559417"/>
              <a:ext cx="16200" cy="19440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B70CA2EB-33B7-4B9B-A315-99FF22983050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04897" y="4550417"/>
                <a:ext cx="3384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3DD8E7A4-D222-4290-B164-1083F5BA37BF}"/>
                  </a:ext>
                </a:extLst>
              </p14:cNvPr>
              <p14:cNvContentPartPr/>
              <p14:nvPr/>
            </p14:nvContentPartPr>
            <p14:xfrm>
              <a:off x="5356817" y="4925537"/>
              <a:ext cx="46080" cy="17064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3DD8E7A4-D222-4290-B164-1083F5BA37BF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47817" y="4916537"/>
                <a:ext cx="6372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22B87223-7D53-4669-99FE-33F2C583C619}"/>
                  </a:ext>
                </a:extLst>
              </p14:cNvPr>
              <p14:cNvContentPartPr/>
              <p14:nvPr/>
            </p14:nvContentPartPr>
            <p14:xfrm>
              <a:off x="5884217" y="4921577"/>
              <a:ext cx="400680" cy="133200"/>
            </p14:xfrm>
          </p:contentPart>
        </mc:Choice>
        <mc:Fallback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22B87223-7D53-4669-99FE-33F2C583C61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75217" y="4912577"/>
                <a:ext cx="41832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B03B0FDE-7548-4EE5-9440-19BEB45550ED}"/>
                  </a:ext>
                </a:extLst>
              </p14:cNvPr>
              <p14:cNvContentPartPr/>
              <p14:nvPr/>
            </p14:nvContentPartPr>
            <p14:xfrm>
              <a:off x="5363297" y="5264297"/>
              <a:ext cx="8280" cy="13284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B03B0FDE-7548-4EE5-9440-19BEB45550E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54297" y="5255297"/>
                <a:ext cx="259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3D35B359-0245-489E-8660-884CD2543395}"/>
                  </a:ext>
                </a:extLst>
              </p14:cNvPr>
              <p14:cNvContentPartPr/>
              <p14:nvPr/>
            </p14:nvContentPartPr>
            <p14:xfrm>
              <a:off x="5754977" y="5256377"/>
              <a:ext cx="28800" cy="20052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3D35B359-0245-489E-8660-884CD254339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745977" y="5247377"/>
                <a:ext cx="4644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552FCFD8-FEC6-48F4-9822-617043881646}"/>
                  </a:ext>
                </a:extLst>
              </p14:cNvPr>
              <p14:cNvContentPartPr/>
              <p14:nvPr/>
            </p14:nvContentPartPr>
            <p14:xfrm>
              <a:off x="6122177" y="5245577"/>
              <a:ext cx="62640" cy="16776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552FCFD8-FEC6-48F4-9822-617043881646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13177" y="5236577"/>
                <a:ext cx="8028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4083FE9F-82F4-45B8-932D-0F6DCDEE1003}"/>
                  </a:ext>
                </a:extLst>
              </p14:cNvPr>
              <p14:cNvContentPartPr/>
              <p14:nvPr/>
            </p14:nvContentPartPr>
            <p14:xfrm>
              <a:off x="3930343" y="2668663"/>
              <a:ext cx="1962360" cy="34848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4083FE9F-82F4-45B8-932D-0F6DCDEE1003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94343" y="2596663"/>
                <a:ext cx="203400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85" name="Ink 284">
                <a:extLst>
                  <a:ext uri="{FF2B5EF4-FFF2-40B4-BE49-F238E27FC236}">
                    <a16:creationId xmlns:a16="http://schemas.microsoft.com/office/drawing/2014/main" id="{53576173-ACDF-4561-B5DE-808FE700B22A}"/>
                  </a:ext>
                </a:extLst>
              </p14:cNvPr>
              <p14:cNvContentPartPr/>
              <p14:nvPr/>
            </p14:nvContentPartPr>
            <p14:xfrm>
              <a:off x="364903" y="858223"/>
              <a:ext cx="9464040" cy="5941080"/>
            </p14:xfrm>
          </p:contentPart>
        </mc:Choice>
        <mc:Fallback>
          <p:pic>
            <p:nvPicPr>
              <p:cNvPr id="285" name="Ink 284">
                <a:extLst>
                  <a:ext uri="{FF2B5EF4-FFF2-40B4-BE49-F238E27FC236}">
                    <a16:creationId xmlns:a16="http://schemas.microsoft.com/office/drawing/2014/main" id="{53576173-ACDF-4561-B5DE-808FE700B22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5903" y="849223"/>
                <a:ext cx="9481680" cy="59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70C0CC39-587F-4F74-8BE3-F1CA775CBD46}"/>
                  </a:ext>
                </a:extLst>
              </p14:cNvPr>
              <p14:cNvContentPartPr/>
              <p14:nvPr/>
            </p14:nvContentPartPr>
            <p14:xfrm>
              <a:off x="7283023" y="5546863"/>
              <a:ext cx="1118160" cy="78264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70C0CC39-587F-4F74-8BE3-F1CA775CBD46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274023" y="5537863"/>
                <a:ext cx="1135800" cy="8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7982E355-E086-44BA-BCFE-768A94BC9F07}"/>
                  </a:ext>
                </a:extLst>
              </p14:cNvPr>
              <p14:cNvContentPartPr/>
              <p14:nvPr/>
            </p14:nvContentPartPr>
            <p14:xfrm>
              <a:off x="7132903" y="138583"/>
              <a:ext cx="1942920" cy="59760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7982E355-E086-44BA-BCFE-768A94BC9F07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96903" y="66583"/>
                <a:ext cx="2014560" cy="74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3059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One’s Complement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14:cNvPr>
              <p14:cNvContentPartPr/>
              <p14:nvPr/>
            </p14:nvContentPartPr>
            <p14:xfrm>
              <a:off x="773863" y="-356321"/>
              <a:ext cx="372600" cy="281064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5563C1FE-AE55-4434-B22C-7BD99C1F9E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4863" y="-365318"/>
                <a:ext cx="390240" cy="298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14:cNvPr>
              <p14:cNvContentPartPr/>
              <p14:nvPr/>
            </p14:nvContentPartPr>
            <p14:xfrm>
              <a:off x="4028578" y="1756056"/>
              <a:ext cx="58320" cy="220368"/>
            </p14:xfrm>
          </p:contentPart>
        </mc:Choice>
        <mc:Fallback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C1CF95E7-147C-4269-B242-8D376DFA3ED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19578" y="1747054"/>
                <a:ext cx="75960" cy="238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14:cNvPr>
              <p14:cNvContentPartPr/>
              <p14:nvPr/>
            </p14:nvContentPartPr>
            <p14:xfrm>
              <a:off x="4002658" y="2147428"/>
              <a:ext cx="127080" cy="123116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07450F6D-89E4-47DD-8B4E-8382375FC52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93658" y="2138428"/>
                <a:ext cx="144720" cy="1407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14:cNvPr>
              <p14:cNvContentPartPr/>
              <p14:nvPr/>
            </p14:nvContentPartPr>
            <p14:xfrm>
              <a:off x="4010578" y="2442842"/>
              <a:ext cx="222480" cy="136221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441E3406-F0AA-46B2-9B42-A94BE3D2099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01578" y="2433833"/>
                <a:ext cx="240120" cy="153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14:cNvPr>
              <p14:cNvContentPartPr/>
              <p14:nvPr/>
            </p14:nvContentPartPr>
            <p14:xfrm>
              <a:off x="4067458" y="2734840"/>
              <a:ext cx="146880" cy="194503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317B66B7-C49E-47D2-AA43-29316FBC140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58458" y="2725835"/>
                <a:ext cx="164520" cy="212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14:cNvPr>
              <p14:cNvContentPartPr/>
              <p14:nvPr/>
            </p14:nvContentPartPr>
            <p14:xfrm>
              <a:off x="4083658" y="3455308"/>
              <a:ext cx="136440" cy="123116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47A31EDB-021B-45E2-A169-07132A0FBDD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74658" y="3446308"/>
                <a:ext cx="154080" cy="1407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14:cNvPr>
              <p14:cNvContentPartPr/>
              <p14:nvPr/>
            </p14:nvContentPartPr>
            <p14:xfrm>
              <a:off x="4091938" y="3764838"/>
              <a:ext cx="181080" cy="137945"/>
            </p14:xfrm>
          </p:contentPart>
        </mc:Choice>
        <mc:Fallback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71B68E5A-2CAF-4DC9-BDBB-8510503ADF1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82938" y="3755834"/>
                <a:ext cx="198720" cy="155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14:cNvPr>
              <p14:cNvContentPartPr/>
              <p14:nvPr/>
            </p14:nvContentPartPr>
            <p14:xfrm>
              <a:off x="4136938" y="3149940"/>
              <a:ext cx="133560" cy="129324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93E76AD5-9DE3-4CFD-9175-AD6E43675A5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27938" y="3140934"/>
                <a:ext cx="151200" cy="146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7AB101DA-E524-4A1E-96F0-972D9C0C3639}"/>
                  </a:ext>
                </a:extLst>
              </p14:cNvPr>
              <p14:cNvContentPartPr/>
              <p14:nvPr/>
            </p14:nvContentPartPr>
            <p14:xfrm>
              <a:off x="299544" y="961584"/>
              <a:ext cx="4776480" cy="360972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7AB101DA-E524-4A1E-96F0-972D9C0C363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0544" y="952584"/>
                <a:ext cx="4794120" cy="36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463BD3-05C7-4495-A2B0-9240832F2CA1}"/>
                  </a:ext>
                </a:extLst>
              </p14:cNvPr>
              <p14:cNvContentPartPr/>
              <p14:nvPr/>
            </p14:nvContentPartPr>
            <p14:xfrm>
              <a:off x="5380063" y="384463"/>
              <a:ext cx="2910960" cy="6408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463BD3-05C7-4495-A2B0-9240832F2CA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71063" y="375463"/>
                <a:ext cx="2928600" cy="65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066AACC-AAA9-4BDA-9B62-8B12C5D887E2}"/>
                  </a:ext>
                </a:extLst>
              </p14:cNvPr>
              <p14:cNvContentPartPr/>
              <p14:nvPr/>
            </p14:nvContentPartPr>
            <p14:xfrm>
              <a:off x="4687783" y="1837063"/>
              <a:ext cx="20520" cy="1540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066AACC-AAA9-4BDA-9B62-8B12C5D887E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78783" y="1828063"/>
                <a:ext cx="3816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A383281-39BE-4C7A-A548-3DFC27BC8EBA}"/>
                  </a:ext>
                </a:extLst>
              </p14:cNvPr>
              <p14:cNvContentPartPr/>
              <p14:nvPr/>
            </p14:nvContentPartPr>
            <p14:xfrm>
              <a:off x="4989823" y="1822303"/>
              <a:ext cx="60840" cy="14112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A383281-39BE-4C7A-A548-3DFC27BC8EB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80823" y="1813303"/>
                <a:ext cx="7848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72D6A69-3258-4B62-812C-05040E18263E}"/>
                  </a:ext>
                </a:extLst>
              </p14:cNvPr>
              <p14:cNvContentPartPr/>
              <p14:nvPr/>
            </p14:nvContentPartPr>
            <p14:xfrm>
              <a:off x="5198983" y="1839223"/>
              <a:ext cx="51840" cy="119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72D6A69-3258-4B62-812C-05040E18263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89983" y="1830223"/>
                <a:ext cx="694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464B385-1482-4B70-BC8D-353AF1FB8704}"/>
                  </a:ext>
                </a:extLst>
              </p14:cNvPr>
              <p14:cNvContentPartPr/>
              <p14:nvPr/>
            </p14:nvContentPartPr>
            <p14:xfrm>
              <a:off x="5479063" y="1835623"/>
              <a:ext cx="161640" cy="1227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464B385-1482-4B70-BC8D-353AF1FB870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70063" y="1826623"/>
                <a:ext cx="17928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E0D55CB-A944-4EFA-A627-E9AF613C7159}"/>
                  </a:ext>
                </a:extLst>
              </p14:cNvPr>
              <p14:cNvContentPartPr/>
              <p14:nvPr/>
            </p14:nvContentPartPr>
            <p14:xfrm>
              <a:off x="4721263" y="2193823"/>
              <a:ext cx="78480" cy="1062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E0D55CB-A944-4EFA-A627-E9AF613C715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12263" y="2184823"/>
                <a:ext cx="9612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DE8B795-4E42-499A-81E5-3FA41262563C}"/>
                  </a:ext>
                </a:extLst>
              </p14:cNvPr>
              <p14:cNvContentPartPr/>
              <p14:nvPr/>
            </p14:nvContentPartPr>
            <p14:xfrm>
              <a:off x="4988743" y="2179783"/>
              <a:ext cx="41040" cy="1101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DE8B795-4E42-499A-81E5-3FA41262563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79743" y="2170783"/>
                <a:ext cx="5868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5C8B5C0-917F-42C1-B511-C8D104850B42}"/>
                  </a:ext>
                </a:extLst>
              </p14:cNvPr>
              <p14:cNvContentPartPr/>
              <p14:nvPr/>
            </p14:nvContentPartPr>
            <p14:xfrm>
              <a:off x="5174503" y="2172943"/>
              <a:ext cx="176040" cy="817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5C8B5C0-917F-42C1-B511-C8D104850B4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65503" y="2163943"/>
                <a:ext cx="1936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E22F8138-C680-4E7B-ABF8-65AFF1B80EEE}"/>
                  </a:ext>
                </a:extLst>
              </p14:cNvPr>
              <p14:cNvContentPartPr/>
              <p14:nvPr/>
            </p14:nvContentPartPr>
            <p14:xfrm>
              <a:off x="5561503" y="2152063"/>
              <a:ext cx="7200" cy="1389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E22F8138-C680-4E7B-ABF8-65AFF1B80EE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52503" y="2143063"/>
                <a:ext cx="248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675F796-6C33-440E-9551-DEC337D7BE33}"/>
                  </a:ext>
                </a:extLst>
              </p14:cNvPr>
              <p14:cNvContentPartPr/>
              <p14:nvPr/>
            </p14:nvContentPartPr>
            <p14:xfrm>
              <a:off x="4798303" y="2509543"/>
              <a:ext cx="88560" cy="1270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675F796-6C33-440E-9551-DEC337D7BE3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89303" y="2500543"/>
                <a:ext cx="1062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D7F8E35-650F-4D00-8C79-06FD08C179A3}"/>
                  </a:ext>
                </a:extLst>
              </p14:cNvPr>
              <p14:cNvContentPartPr/>
              <p14:nvPr/>
            </p14:nvContentPartPr>
            <p14:xfrm>
              <a:off x="5058223" y="2533303"/>
              <a:ext cx="42120" cy="1062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D7F8E35-650F-4D00-8C79-06FD08C179A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49223" y="2524303"/>
                <a:ext cx="5976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51F1BDF-A70B-441C-A2C4-F6C8560D1938}"/>
                  </a:ext>
                </a:extLst>
              </p14:cNvPr>
              <p14:cNvContentPartPr/>
              <p14:nvPr/>
            </p14:nvContentPartPr>
            <p14:xfrm>
              <a:off x="5351623" y="2522143"/>
              <a:ext cx="167040" cy="979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51F1BDF-A70B-441C-A2C4-F6C8560D1938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42623" y="2513143"/>
                <a:ext cx="18468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9EF961F-C1D9-4A99-9312-F4AB8BB15492}"/>
                  </a:ext>
                </a:extLst>
              </p14:cNvPr>
              <p14:cNvContentPartPr/>
              <p14:nvPr/>
            </p14:nvContentPartPr>
            <p14:xfrm>
              <a:off x="5630263" y="2497663"/>
              <a:ext cx="179280" cy="1173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9EF961F-C1D9-4A99-9312-F4AB8BB1549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21263" y="2488663"/>
                <a:ext cx="19692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F42F434-9E9D-4E5F-B1BC-F1A694B0BE5E}"/>
                  </a:ext>
                </a:extLst>
              </p14:cNvPr>
              <p14:cNvContentPartPr/>
              <p14:nvPr/>
            </p14:nvContentPartPr>
            <p14:xfrm>
              <a:off x="4856623" y="2855503"/>
              <a:ext cx="32760" cy="1623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F42F434-9E9D-4E5F-B1BC-F1A694B0BE5E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47623" y="2846503"/>
                <a:ext cx="5040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61A19EC5-79DE-412B-9EE3-9742F184A9B6}"/>
                  </a:ext>
                </a:extLst>
              </p14:cNvPr>
              <p14:cNvContentPartPr/>
              <p14:nvPr/>
            </p14:nvContentPartPr>
            <p14:xfrm>
              <a:off x="5193223" y="2850103"/>
              <a:ext cx="172440" cy="1216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61A19EC5-79DE-412B-9EE3-9742F184A9B6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84223" y="2841103"/>
                <a:ext cx="19008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AFC16A5-BADB-466D-8F52-BD7FDD6F5906}"/>
                  </a:ext>
                </a:extLst>
              </p14:cNvPr>
              <p14:cNvContentPartPr/>
              <p14:nvPr/>
            </p14:nvContentPartPr>
            <p14:xfrm>
              <a:off x="5575903" y="2859823"/>
              <a:ext cx="13680" cy="1220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AFC16A5-BADB-466D-8F52-BD7FDD6F590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66903" y="2850823"/>
                <a:ext cx="3132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B9F24821-A36A-4AA3-BDDA-278386565C86}"/>
                  </a:ext>
                </a:extLst>
              </p14:cNvPr>
              <p14:cNvContentPartPr/>
              <p14:nvPr/>
            </p14:nvContentPartPr>
            <p14:xfrm>
              <a:off x="5788303" y="2846863"/>
              <a:ext cx="27360" cy="1360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B9F24821-A36A-4AA3-BDDA-278386565C8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779303" y="2837863"/>
                <a:ext cx="4500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6844308-04EB-4D89-9EC7-4E36DEC1C501}"/>
                  </a:ext>
                </a:extLst>
              </p14:cNvPr>
              <p14:cNvContentPartPr/>
              <p14:nvPr/>
            </p14:nvContentPartPr>
            <p14:xfrm>
              <a:off x="4914583" y="3203623"/>
              <a:ext cx="74520" cy="1501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6844308-04EB-4D89-9EC7-4E36DEC1C501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05583" y="3194623"/>
                <a:ext cx="921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C0A67EA-10BB-4474-A473-BB038B006294}"/>
                  </a:ext>
                </a:extLst>
              </p14:cNvPr>
              <p14:cNvContentPartPr/>
              <p14:nvPr/>
            </p14:nvContentPartPr>
            <p14:xfrm>
              <a:off x="5240743" y="3156103"/>
              <a:ext cx="211680" cy="16380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C0A67EA-10BB-4474-A473-BB038B00629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31743" y="3147103"/>
                <a:ext cx="2293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29491D3C-4C30-4CFC-A625-DC71C6F6C6DC}"/>
                  </a:ext>
                </a:extLst>
              </p14:cNvPr>
              <p14:cNvContentPartPr/>
              <p14:nvPr/>
            </p14:nvContentPartPr>
            <p14:xfrm>
              <a:off x="5635663" y="3173743"/>
              <a:ext cx="30960" cy="20340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29491D3C-4C30-4CFC-A625-DC71C6F6C6D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26663" y="3164743"/>
                <a:ext cx="4860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77D3300-18BF-4757-B8B0-5CF80DAA0D08}"/>
                  </a:ext>
                </a:extLst>
              </p14:cNvPr>
              <p14:cNvContentPartPr/>
              <p14:nvPr/>
            </p14:nvContentPartPr>
            <p14:xfrm>
              <a:off x="5827543" y="3167263"/>
              <a:ext cx="190800" cy="1670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77D3300-18BF-4757-B8B0-5CF80DAA0D0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818543" y="3158263"/>
                <a:ext cx="2084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9E06BAA5-A6C1-48A0-937D-305CF9A5E25D}"/>
                  </a:ext>
                </a:extLst>
              </p14:cNvPr>
              <p14:cNvContentPartPr/>
              <p14:nvPr/>
            </p14:nvContentPartPr>
            <p14:xfrm>
              <a:off x="8411263" y="1701703"/>
              <a:ext cx="875880" cy="41184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9E06BAA5-A6C1-48A0-937D-305CF9A5E25D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402263" y="1692703"/>
                <a:ext cx="89352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90EF54C1-5C40-4C40-8FEF-0FCE13A7E4F8}"/>
                  </a:ext>
                </a:extLst>
              </p14:cNvPr>
              <p14:cNvContentPartPr/>
              <p14:nvPr/>
            </p14:nvContentPartPr>
            <p14:xfrm>
              <a:off x="7947943" y="1897903"/>
              <a:ext cx="318240" cy="1821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90EF54C1-5C40-4C40-8FEF-0FCE13A7E4F8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938943" y="1888903"/>
                <a:ext cx="33588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8DDFB3BC-2D86-417B-8F41-CAA1C52FDC55}"/>
                  </a:ext>
                </a:extLst>
              </p14:cNvPr>
              <p14:cNvContentPartPr/>
              <p14:nvPr/>
            </p14:nvContentPartPr>
            <p14:xfrm>
              <a:off x="7500463" y="1911223"/>
              <a:ext cx="307800" cy="1742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8DDFB3BC-2D86-417B-8F41-CAA1C52FDC55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491463" y="1902223"/>
                <a:ext cx="32544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C8DB489-5E6E-460B-BB09-2411D56D28DE}"/>
                  </a:ext>
                </a:extLst>
              </p14:cNvPr>
              <p14:cNvContentPartPr/>
              <p14:nvPr/>
            </p14:nvContentPartPr>
            <p14:xfrm>
              <a:off x="7595503" y="2553103"/>
              <a:ext cx="199440" cy="1515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C8DB489-5E6E-460B-BB09-2411D56D28D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586503" y="2544103"/>
                <a:ext cx="21708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5F51EE2F-6E77-45A5-BF3B-62A5FED62C21}"/>
                  </a:ext>
                </a:extLst>
              </p14:cNvPr>
              <p14:cNvContentPartPr/>
              <p14:nvPr/>
            </p14:nvContentPartPr>
            <p14:xfrm>
              <a:off x="8021743" y="2575783"/>
              <a:ext cx="71280" cy="1695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5F51EE2F-6E77-45A5-BF3B-62A5FED62C21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012743" y="2566783"/>
                <a:ext cx="8892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72C3F32F-5A1D-415F-92BE-0C68368AF9D8}"/>
                  </a:ext>
                </a:extLst>
              </p14:cNvPr>
              <p14:cNvContentPartPr/>
              <p14:nvPr/>
            </p14:nvContentPartPr>
            <p14:xfrm>
              <a:off x="8225503" y="2560663"/>
              <a:ext cx="230760" cy="1191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72C3F32F-5A1D-415F-92BE-0C68368AF9D8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216503" y="2551663"/>
                <a:ext cx="2484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F5CD4C11-2599-463F-A3CA-A3B691FF2860}"/>
                  </a:ext>
                </a:extLst>
              </p14:cNvPr>
              <p14:cNvContentPartPr/>
              <p14:nvPr/>
            </p14:nvContentPartPr>
            <p14:xfrm>
              <a:off x="8660743" y="2501623"/>
              <a:ext cx="51840" cy="2199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F5CD4C11-2599-463F-A3CA-A3B691FF2860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651743" y="2492623"/>
                <a:ext cx="6948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BC4B754D-EF31-47CE-8200-6AE9B217DFE9}"/>
                  </a:ext>
                </a:extLst>
              </p14:cNvPr>
              <p14:cNvContentPartPr/>
              <p14:nvPr/>
            </p14:nvContentPartPr>
            <p14:xfrm>
              <a:off x="7513063" y="2930383"/>
              <a:ext cx="1750680" cy="36468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BC4B754D-EF31-47CE-8200-6AE9B217DFE9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04063" y="2921383"/>
                <a:ext cx="176832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958023D7-E455-4AAD-87C5-31728C85A601}"/>
                  </a:ext>
                </a:extLst>
              </p14:cNvPr>
              <p14:cNvContentPartPr/>
              <p14:nvPr/>
            </p14:nvContentPartPr>
            <p14:xfrm>
              <a:off x="8787103" y="3358783"/>
              <a:ext cx="18000" cy="24408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958023D7-E455-4AAD-87C5-31728C85A601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778103" y="3349783"/>
                <a:ext cx="35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CF1C03BF-CC77-4344-ABE4-260CE9D6CFEE}"/>
                  </a:ext>
                </a:extLst>
              </p14:cNvPr>
              <p14:cNvContentPartPr/>
              <p14:nvPr/>
            </p14:nvContentPartPr>
            <p14:xfrm>
              <a:off x="8512063" y="3476863"/>
              <a:ext cx="47520" cy="21888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CF1C03BF-CC77-4344-ABE4-260CE9D6CFE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503063" y="3467863"/>
                <a:ext cx="6516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7DE04917-C45A-47D2-B12E-24BA33800F34}"/>
                  </a:ext>
                </a:extLst>
              </p14:cNvPr>
              <p14:cNvContentPartPr/>
              <p14:nvPr/>
            </p14:nvContentPartPr>
            <p14:xfrm>
              <a:off x="8230543" y="3436183"/>
              <a:ext cx="80280" cy="22320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7DE04917-C45A-47D2-B12E-24BA33800F3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221543" y="3427183"/>
                <a:ext cx="9792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4B4DD8B0-FE49-4864-8B50-801D7CF04F76}"/>
                  </a:ext>
                </a:extLst>
              </p14:cNvPr>
              <p14:cNvContentPartPr/>
              <p14:nvPr/>
            </p14:nvContentPartPr>
            <p14:xfrm>
              <a:off x="7943623" y="3405583"/>
              <a:ext cx="41760" cy="2775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4B4DD8B0-FE49-4864-8B50-801D7CF04F76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934623" y="3396583"/>
                <a:ext cx="5940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B02BB27C-A355-4E93-86C9-B38CBD16BD31}"/>
                  </a:ext>
                </a:extLst>
              </p14:cNvPr>
              <p14:cNvContentPartPr/>
              <p14:nvPr/>
            </p14:nvContentPartPr>
            <p14:xfrm>
              <a:off x="7690183" y="3745063"/>
              <a:ext cx="1203120" cy="7704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B02BB27C-A355-4E93-86C9-B38CBD16BD31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681183" y="3736063"/>
                <a:ext cx="12207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47A76709-95D3-4A28-B34C-1E86FCFB3F28}"/>
                  </a:ext>
                </a:extLst>
              </p14:cNvPr>
              <p14:cNvContentPartPr/>
              <p14:nvPr/>
            </p14:nvContentPartPr>
            <p14:xfrm>
              <a:off x="7892863" y="3918223"/>
              <a:ext cx="1265040" cy="49284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47A76709-95D3-4A28-B34C-1E86FCFB3F28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883863" y="3909223"/>
                <a:ext cx="128268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6F3756A1-90C3-4E05-84C7-98B52B501A25}"/>
                  </a:ext>
                </a:extLst>
              </p14:cNvPr>
              <p14:cNvContentPartPr/>
              <p14:nvPr/>
            </p14:nvContentPartPr>
            <p14:xfrm>
              <a:off x="2584303" y="4732903"/>
              <a:ext cx="965880" cy="3531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6F3756A1-90C3-4E05-84C7-98B52B501A25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575303" y="4723903"/>
                <a:ext cx="9835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81C968DA-2984-4E1A-8EC6-383CAE59BF1A}"/>
                  </a:ext>
                </a:extLst>
              </p14:cNvPr>
              <p14:cNvContentPartPr/>
              <p14:nvPr/>
            </p14:nvContentPartPr>
            <p14:xfrm>
              <a:off x="1987783" y="4897063"/>
              <a:ext cx="479880" cy="21852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81C968DA-2984-4E1A-8EC6-383CAE59BF1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978783" y="4888063"/>
                <a:ext cx="49752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B75B55FA-26CE-43AF-8F02-84B18211A386}"/>
                  </a:ext>
                </a:extLst>
              </p14:cNvPr>
              <p14:cNvContentPartPr/>
              <p14:nvPr/>
            </p14:nvContentPartPr>
            <p14:xfrm>
              <a:off x="4629103" y="1474183"/>
              <a:ext cx="760680" cy="16632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B75B55FA-26CE-43AF-8F02-84B18211A386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620103" y="1465183"/>
                <a:ext cx="7783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0DB7742A-A551-4E9F-8923-C1D1BD97FBAC}"/>
                  </a:ext>
                </a:extLst>
              </p14:cNvPr>
              <p14:cNvContentPartPr/>
              <p14:nvPr/>
            </p14:nvContentPartPr>
            <p14:xfrm>
              <a:off x="205783" y="4251943"/>
              <a:ext cx="1180800" cy="365400"/>
            </p14:xfrm>
          </p:contentPart>
        </mc:Choice>
        <mc:Fallback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0DB7742A-A551-4E9F-8923-C1D1BD97FBAC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96783" y="4242943"/>
                <a:ext cx="119844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7526FF8B-66BB-42AB-B15D-07C890372E55}"/>
                  </a:ext>
                </a:extLst>
              </p14:cNvPr>
              <p14:cNvContentPartPr/>
              <p14:nvPr/>
            </p14:nvContentPartPr>
            <p14:xfrm>
              <a:off x="109303" y="4947463"/>
              <a:ext cx="804240" cy="169560"/>
            </p14:xfrm>
          </p:contentPart>
        </mc:Choice>
        <mc:Fallback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7526FF8B-66BB-42AB-B15D-07C890372E55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0303" y="4938463"/>
                <a:ext cx="8218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7613DEB0-1140-4203-B869-72DEEAA353FC}"/>
                  </a:ext>
                </a:extLst>
              </p14:cNvPr>
              <p14:cNvContentPartPr/>
              <p14:nvPr/>
            </p14:nvContentPartPr>
            <p14:xfrm>
              <a:off x="3713983" y="1825183"/>
              <a:ext cx="159120" cy="1728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7613DEB0-1140-4203-B869-72DEEAA353F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704983" y="1816183"/>
                <a:ext cx="17676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2E6448B3-E34E-4B2A-8FD5-07A38770A399}"/>
                  </a:ext>
                </a:extLst>
              </p14:cNvPr>
              <p14:cNvContentPartPr/>
              <p14:nvPr/>
            </p14:nvContentPartPr>
            <p14:xfrm>
              <a:off x="4945183" y="3575863"/>
              <a:ext cx="1239840" cy="53712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2E6448B3-E34E-4B2A-8FD5-07A38770A399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36183" y="3566863"/>
                <a:ext cx="125748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26437A7C-66CA-4844-B539-8C6D73A51AFD}"/>
                  </a:ext>
                </a:extLst>
              </p14:cNvPr>
              <p14:cNvContentPartPr/>
              <p14:nvPr/>
            </p14:nvContentPartPr>
            <p14:xfrm>
              <a:off x="-41537" y="5237263"/>
              <a:ext cx="4921200" cy="130788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26437A7C-66CA-4844-B539-8C6D73A51AF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-50537" y="5228263"/>
                <a:ext cx="4938840" cy="13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EFF39CC5-CDF8-4488-A0B2-D3C7D106EFED}"/>
                  </a:ext>
                </a:extLst>
              </p14:cNvPr>
              <p14:cNvContentPartPr/>
              <p14:nvPr/>
            </p14:nvContentPartPr>
            <p14:xfrm>
              <a:off x="5741143" y="4602583"/>
              <a:ext cx="4734000" cy="185724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EFF39CC5-CDF8-4488-A0B2-D3C7D106EFED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732143" y="4593583"/>
                <a:ext cx="4751640" cy="1874880"/>
              </a:xfrm>
              <a:prstGeom prst="rect">
                <a:avLst/>
              </a:prstGeom>
            </p:spPr>
          </p:pic>
        </mc:Fallback>
      </mc:AlternateContent>
      <p:sp>
        <p:nvSpPr>
          <p:cNvPr id="270" name="TextBox 269">
            <a:extLst>
              <a:ext uri="{FF2B5EF4-FFF2-40B4-BE49-F238E27FC236}">
                <a16:creationId xmlns:a16="http://schemas.microsoft.com/office/drawing/2014/main" id="{7FAE654D-2201-4D24-8594-D49547EAE959}"/>
              </a:ext>
            </a:extLst>
          </p:cNvPr>
          <p:cNvSpPr txBox="1"/>
          <p:nvPr/>
        </p:nvSpPr>
        <p:spPr>
          <a:xfrm>
            <a:off x="5100343" y="6488668"/>
            <a:ext cx="4626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Our answer is 1 unit less than required.</a:t>
            </a:r>
          </a:p>
        </p:txBody>
      </p:sp>
    </p:spTree>
    <p:extLst>
      <p:ext uri="{BB962C8B-B14F-4D97-AF65-F5344CB8AC3E}">
        <p14:creationId xmlns:p14="http://schemas.microsoft.com/office/powerpoint/2010/main" val="1845917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1501</TotalTime>
  <Words>125</Words>
  <Application>Microsoft Office PowerPoint</Application>
  <PresentationFormat>Widescreen</PresentationFormat>
  <Paragraphs>38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290</cp:revision>
  <dcterms:created xsi:type="dcterms:W3CDTF">2020-04-22T15:02:33Z</dcterms:created>
  <dcterms:modified xsi:type="dcterms:W3CDTF">2022-04-25T13:38:40Z</dcterms:modified>
</cp:coreProperties>
</file>

<file path=docProps/thumbnail.jpeg>
</file>